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3004800" cy="9753600"/>
  <p:notesSz cx="6858000" cy="9144000"/>
  <p:defaultTextStyle>
    <a:lvl1pPr algn="ctr" defTabSz="584200">
      <a:defRPr sz="4000">
        <a:solidFill>
          <a:srgbClr val="858585"/>
        </a:solidFill>
        <a:latin typeface="+mn-lt"/>
        <a:ea typeface="+mn-ea"/>
        <a:cs typeface="+mn-cs"/>
        <a:sym typeface="PT Serif Caption"/>
      </a:defRPr>
    </a:lvl1pPr>
    <a:lvl2pPr indent="228600" algn="ctr" defTabSz="584200">
      <a:defRPr sz="4000">
        <a:solidFill>
          <a:srgbClr val="858585"/>
        </a:solidFill>
        <a:latin typeface="+mn-lt"/>
        <a:ea typeface="+mn-ea"/>
        <a:cs typeface="+mn-cs"/>
        <a:sym typeface="PT Serif Caption"/>
      </a:defRPr>
    </a:lvl2pPr>
    <a:lvl3pPr indent="457200" algn="ctr" defTabSz="584200">
      <a:defRPr sz="4000">
        <a:solidFill>
          <a:srgbClr val="858585"/>
        </a:solidFill>
        <a:latin typeface="+mn-lt"/>
        <a:ea typeface="+mn-ea"/>
        <a:cs typeface="+mn-cs"/>
        <a:sym typeface="PT Serif Caption"/>
      </a:defRPr>
    </a:lvl3pPr>
    <a:lvl4pPr indent="685800" algn="ctr" defTabSz="584200">
      <a:defRPr sz="4000">
        <a:solidFill>
          <a:srgbClr val="858585"/>
        </a:solidFill>
        <a:latin typeface="+mn-lt"/>
        <a:ea typeface="+mn-ea"/>
        <a:cs typeface="+mn-cs"/>
        <a:sym typeface="PT Serif Caption"/>
      </a:defRPr>
    </a:lvl4pPr>
    <a:lvl5pPr indent="914400" algn="ctr" defTabSz="584200">
      <a:defRPr sz="4000">
        <a:solidFill>
          <a:srgbClr val="858585"/>
        </a:solidFill>
        <a:latin typeface="+mn-lt"/>
        <a:ea typeface="+mn-ea"/>
        <a:cs typeface="+mn-cs"/>
        <a:sym typeface="PT Serif Caption"/>
      </a:defRPr>
    </a:lvl5pPr>
    <a:lvl6pPr indent="1143000" algn="ctr" defTabSz="584200">
      <a:defRPr sz="4000">
        <a:solidFill>
          <a:srgbClr val="858585"/>
        </a:solidFill>
        <a:latin typeface="+mn-lt"/>
        <a:ea typeface="+mn-ea"/>
        <a:cs typeface="+mn-cs"/>
        <a:sym typeface="PT Serif Caption"/>
      </a:defRPr>
    </a:lvl6pPr>
    <a:lvl7pPr indent="1371600" algn="ctr" defTabSz="584200">
      <a:defRPr sz="4000">
        <a:solidFill>
          <a:srgbClr val="858585"/>
        </a:solidFill>
        <a:latin typeface="+mn-lt"/>
        <a:ea typeface="+mn-ea"/>
        <a:cs typeface="+mn-cs"/>
        <a:sym typeface="PT Serif Caption"/>
      </a:defRPr>
    </a:lvl7pPr>
    <a:lvl8pPr indent="1600200" algn="ctr" defTabSz="584200">
      <a:defRPr sz="4000">
        <a:solidFill>
          <a:srgbClr val="858585"/>
        </a:solidFill>
        <a:latin typeface="+mn-lt"/>
        <a:ea typeface="+mn-ea"/>
        <a:cs typeface="+mn-cs"/>
        <a:sym typeface="PT Serif Caption"/>
      </a:defRPr>
    </a:lvl8pPr>
    <a:lvl9pPr indent="1828800" algn="ctr" defTabSz="584200">
      <a:defRPr sz="4000">
        <a:solidFill>
          <a:srgbClr val="858585"/>
        </a:solidFill>
        <a:latin typeface="+mn-lt"/>
        <a:ea typeface="+mn-ea"/>
        <a:cs typeface="+mn-cs"/>
        <a:sym typeface="PT Serif Captio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Marker Felt"/>
          <a:ea typeface="Marker Felt"/>
          <a:cs typeface="Marker Felt"/>
        </a:font>
        <a:srgbClr val="858585"/>
      </a:tcTxStyle>
      <a:tcStyle>
        <a:tcBdr>
          <a:left>
            <a:ln w="12700" cap="flat">
              <a:solidFill>
                <a:srgbClr val="4780AA"/>
              </a:solidFill>
              <a:prstDash val="solid"/>
              <a:miter lim="400000"/>
            </a:ln>
          </a:left>
          <a:right>
            <a:ln w="12700" cap="flat">
              <a:solidFill>
                <a:srgbClr val="4780AA"/>
              </a:solidFill>
              <a:prstDash val="solid"/>
              <a:miter lim="400000"/>
            </a:ln>
          </a:right>
          <a:top>
            <a:ln w="12700" cap="flat">
              <a:solidFill>
                <a:srgbClr val="4780AA"/>
              </a:solidFill>
              <a:prstDash val="solid"/>
              <a:miter lim="400000"/>
            </a:ln>
          </a:top>
          <a:bottom>
            <a:ln w="12700" cap="flat">
              <a:solidFill>
                <a:srgbClr val="4780AA"/>
              </a:solidFill>
              <a:prstDash val="solid"/>
              <a:miter lim="400000"/>
            </a:ln>
          </a:bottom>
          <a:insideH>
            <a:ln w="12700" cap="flat">
              <a:solidFill>
                <a:srgbClr val="4780AA"/>
              </a:solidFill>
              <a:prstDash val="solid"/>
              <a:miter lim="400000"/>
            </a:ln>
          </a:insideH>
          <a:insideV>
            <a:ln w="12700" cap="flat">
              <a:solidFill>
                <a:srgbClr val="4780AA"/>
              </a:solidFill>
              <a:prstDash val="solid"/>
              <a:miter lim="400000"/>
            </a:ln>
          </a:insideV>
        </a:tcBdr>
        <a:fill>
          <a:noFill/>
        </a:fill>
      </a:tcStyle>
    </a:wholeTbl>
    <a:band2H>
      <a:tcTxStyle b="def" i="def"/>
      <a:tcStyle>
        <a:tcBdr/>
        <a:fill>
          <a:solidFill>
            <a:srgbClr val="B9C4C8">
              <a:alpha val="30000"/>
            </a:srgbClr>
          </a:solidFill>
        </a:fill>
      </a:tcStyle>
    </a:band2H>
    <a:firstCol>
      <a:tcTxStyle b="off" i="off">
        <a:font>
          <a:latin typeface="Marker Felt"/>
          <a:ea typeface="Marker Felt"/>
          <a:cs typeface="Marker Felt"/>
        </a:font>
        <a:srgbClr val="FFFFFF"/>
      </a:tcTxStyle>
      <a:tcStyle>
        <a:tcBdr>
          <a:left>
            <a:ln w="12700" cap="flat">
              <a:solidFill>
                <a:srgbClr val="4780AA"/>
              </a:solidFill>
              <a:prstDash val="solid"/>
              <a:miter lim="400000"/>
            </a:ln>
          </a:left>
          <a:right>
            <a:ln w="12700" cap="flat">
              <a:solidFill>
                <a:srgbClr val="4780AA"/>
              </a:solidFill>
              <a:prstDash val="solid"/>
              <a:miter lim="400000"/>
            </a:ln>
          </a:right>
          <a:top>
            <a:ln w="12700" cap="flat">
              <a:solidFill>
                <a:srgbClr val="4780AA"/>
              </a:solidFill>
              <a:prstDash val="solid"/>
              <a:miter lim="400000"/>
            </a:ln>
          </a:top>
          <a:bottom>
            <a:ln w="12700" cap="flat">
              <a:solidFill>
                <a:srgbClr val="4780AA"/>
              </a:solidFill>
              <a:prstDash val="solid"/>
              <a:miter lim="400000"/>
            </a:ln>
          </a:bottom>
          <a:insideH>
            <a:ln w="12700" cap="flat">
              <a:solidFill>
                <a:srgbClr val="4780AA"/>
              </a:solidFill>
              <a:prstDash val="solid"/>
              <a:miter lim="400000"/>
            </a:ln>
          </a:insideH>
          <a:insideV>
            <a:ln w="12700" cap="flat">
              <a:solidFill>
                <a:srgbClr val="4780AA"/>
              </a:solidFill>
              <a:prstDash val="solid"/>
              <a:miter lim="400000"/>
            </a:ln>
          </a:insideV>
        </a:tcBdr>
        <a:fill>
          <a:solidFill>
            <a:srgbClr val="0097EB">
              <a:alpha val="62000"/>
            </a:srgbClr>
          </a:solidFill>
        </a:fill>
      </a:tcStyle>
    </a:firstCol>
    <a:lastRow>
      <a:tcTxStyle b="off" i="off">
        <a:font>
          <a:latin typeface="Marker Felt"/>
          <a:ea typeface="Marker Felt"/>
          <a:cs typeface="Marker Felt"/>
        </a:font>
        <a:srgbClr val="45A7DE"/>
      </a:tcTxStyle>
      <a:tcStyle>
        <a:tcBdr>
          <a:left>
            <a:ln w="12700" cap="flat">
              <a:solidFill>
                <a:srgbClr val="4780AA"/>
              </a:solidFill>
              <a:prstDash val="solid"/>
              <a:miter lim="400000"/>
            </a:ln>
          </a:left>
          <a:right>
            <a:ln w="12700" cap="flat">
              <a:solidFill>
                <a:srgbClr val="4780AA"/>
              </a:solidFill>
              <a:prstDash val="solid"/>
              <a:miter lim="400000"/>
            </a:ln>
          </a:right>
          <a:top>
            <a:ln w="25400" cap="flat">
              <a:solidFill>
                <a:srgbClr val="4780AA"/>
              </a:solidFill>
              <a:prstDash val="solid"/>
              <a:miter lim="400000"/>
            </a:ln>
          </a:top>
          <a:bottom>
            <a:ln w="12700" cap="flat">
              <a:solidFill>
                <a:srgbClr val="4780AA"/>
              </a:solidFill>
              <a:prstDash val="solid"/>
              <a:miter lim="400000"/>
            </a:ln>
          </a:bottom>
          <a:insideH>
            <a:ln w="12700" cap="flat">
              <a:solidFill>
                <a:srgbClr val="4780AA"/>
              </a:solidFill>
              <a:prstDash val="solid"/>
              <a:miter lim="400000"/>
            </a:ln>
          </a:insideH>
          <a:insideV>
            <a:ln w="12700" cap="flat">
              <a:solidFill>
                <a:srgbClr val="4780AA"/>
              </a:solidFill>
              <a:prstDash val="solid"/>
              <a:miter lim="400000"/>
            </a:ln>
          </a:insideV>
        </a:tcBdr>
        <a:fill>
          <a:noFill/>
        </a:fill>
      </a:tcStyle>
    </a:lastRow>
    <a:firstRow>
      <a:tcTxStyle b="off" i="off">
        <a:font>
          <a:latin typeface="Marker Felt"/>
          <a:ea typeface="Marker Felt"/>
          <a:cs typeface="Marker Felt"/>
        </a:font>
        <a:srgbClr val="FFFFFF"/>
      </a:tcTxStyle>
      <a:tcStyle>
        <a:tcBdr>
          <a:left>
            <a:ln w="12700" cap="flat">
              <a:solidFill>
                <a:srgbClr val="4780AA"/>
              </a:solidFill>
              <a:prstDash val="solid"/>
              <a:miter lim="400000"/>
            </a:ln>
          </a:left>
          <a:right>
            <a:ln w="12700" cap="flat">
              <a:solidFill>
                <a:srgbClr val="4780AA"/>
              </a:solidFill>
              <a:prstDash val="solid"/>
              <a:miter lim="400000"/>
            </a:ln>
          </a:right>
          <a:top>
            <a:ln w="12700" cap="flat">
              <a:solidFill>
                <a:srgbClr val="4780AA"/>
              </a:solidFill>
              <a:prstDash val="solid"/>
              <a:miter lim="400000"/>
            </a:ln>
          </a:top>
          <a:bottom>
            <a:ln w="12700" cap="flat">
              <a:solidFill>
                <a:srgbClr val="4780AA"/>
              </a:solidFill>
              <a:prstDash val="solid"/>
              <a:miter lim="400000"/>
            </a:ln>
          </a:bottom>
          <a:insideH>
            <a:ln w="12700" cap="flat">
              <a:solidFill>
                <a:srgbClr val="4780AA"/>
              </a:solidFill>
              <a:prstDash val="solid"/>
              <a:miter lim="400000"/>
            </a:ln>
          </a:insideH>
          <a:insideV>
            <a:ln w="12700" cap="flat">
              <a:solidFill>
                <a:srgbClr val="4780AA"/>
              </a:solidFill>
              <a:prstDash val="solid"/>
              <a:miter lim="400000"/>
            </a:ln>
          </a:insideV>
        </a:tcBdr>
        <a:fill>
          <a:solidFill>
            <a:srgbClr val="0097EB">
              <a:alpha val="62000"/>
            </a:srgbClr>
          </a:solidFill>
        </a:fill>
      </a:tcStyle>
    </a:firstRow>
  </a:tblStyle>
  <a:tblStyle styleId="{C7B018BB-80A7-4F77-B60F-C8B233D01FF8}" styleName="">
    <a:tblBg/>
    <a:wholeTbl>
      <a:tcTxStyle b="off" i="off">
        <a:font>
          <a:latin typeface="Marker Felt"/>
          <a:ea typeface="Marker Felt"/>
          <a:cs typeface="Marker Felt"/>
        </a:font>
        <a:srgbClr val="858585"/>
      </a:tcTxStyle>
      <a:tcStyle>
        <a:tcBdr>
          <a:left>
            <a:ln w="12700" cap="flat">
              <a:noFill/>
              <a:miter lim="400000"/>
            </a:ln>
          </a:left>
          <a:right>
            <a:ln w="12700" cap="flat">
              <a:noFill/>
              <a:miter lim="400000"/>
            </a:ln>
          </a:right>
          <a:top>
            <a:ln w="25400" cap="flat">
              <a:solidFill>
                <a:srgbClr val="0097EB">
                  <a:alpha val="62000"/>
                </a:srgbClr>
              </a:solidFill>
              <a:prstDash val="solid"/>
              <a:miter lim="400000"/>
            </a:ln>
          </a:top>
          <a:bottom>
            <a:ln w="25400" cap="flat">
              <a:solidFill>
                <a:srgbClr val="0097EB">
                  <a:alpha val="62000"/>
                </a:srgbClr>
              </a:solidFill>
              <a:prstDash val="solid"/>
              <a:miter lim="400000"/>
            </a:ln>
          </a:bottom>
          <a:insideH>
            <a:ln w="25400" cap="flat">
              <a:solidFill>
                <a:srgbClr val="0097EB">
                  <a:alpha val="62000"/>
                </a:srgbClr>
              </a:solidFill>
              <a:prstDash val="solid"/>
              <a:miter lim="400000"/>
            </a:ln>
          </a:insideH>
          <a:insideV>
            <a:ln w="12700" cap="flat">
              <a:noFill/>
              <a:miter lim="400000"/>
            </a:ln>
          </a:insideV>
        </a:tcBdr>
        <a:fill>
          <a:noFill/>
        </a:fill>
      </a:tcStyle>
    </a:wholeTbl>
    <a:band2H>
      <a:tcTxStyle b="def" i="def"/>
      <a:tcStyle>
        <a:tcBdr/>
        <a:fill>
          <a:solidFill>
            <a:srgbClr val="0097EB">
              <a:alpha val="10000"/>
            </a:srgbClr>
          </a:solidFill>
        </a:fill>
      </a:tcStyle>
    </a:band2H>
    <a:firstCol>
      <a:tcTxStyle b="off" i="off">
        <a:font>
          <a:latin typeface="Marker Felt"/>
          <a:ea typeface="Marker Felt"/>
          <a:cs typeface="Marker Felt"/>
        </a:font>
        <a:srgbClr val="FFFFFF"/>
      </a:tcTxStyle>
      <a:tcStyle>
        <a:tcBdr>
          <a:left>
            <a:ln w="12700" cap="flat">
              <a:noFill/>
              <a:miter lim="400000"/>
            </a:ln>
          </a:left>
          <a:right>
            <a:ln w="12700" cap="flat">
              <a:noFill/>
              <a:miter lim="400000"/>
            </a:ln>
          </a:right>
          <a:top>
            <a:ln w="25400" cap="flat">
              <a:solidFill>
                <a:srgbClr val="0097EB">
                  <a:alpha val="62000"/>
                </a:srgbClr>
              </a:solidFill>
              <a:prstDash val="solid"/>
              <a:miter lim="400000"/>
            </a:ln>
          </a:top>
          <a:bottom>
            <a:ln w="25400" cap="flat">
              <a:solidFill>
                <a:srgbClr val="0097EB">
                  <a:alpha val="62000"/>
                </a:srgbClr>
              </a:solidFill>
              <a:prstDash val="solid"/>
              <a:miter lim="400000"/>
            </a:ln>
          </a:bottom>
          <a:insideH>
            <a:ln w="25400" cap="flat">
              <a:solidFill>
                <a:srgbClr val="0097EB">
                  <a:alpha val="62000"/>
                </a:srgbClr>
              </a:solidFill>
              <a:prstDash val="solid"/>
              <a:miter lim="400000"/>
            </a:ln>
          </a:insideH>
          <a:insideV>
            <a:ln w="12700" cap="flat">
              <a:noFill/>
              <a:miter lim="400000"/>
            </a:ln>
          </a:insideV>
        </a:tcBdr>
        <a:fill>
          <a:solidFill>
            <a:srgbClr val="3533FF">
              <a:alpha val="62000"/>
            </a:srgbClr>
          </a:solidFill>
        </a:fill>
      </a:tcStyle>
    </a:firstCol>
    <a:lastRow>
      <a:tcTxStyle b="off" i="off">
        <a:font>
          <a:latin typeface="Marker Felt"/>
          <a:ea typeface="Marker Felt"/>
          <a:cs typeface="Marker Fel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0097EB">
                  <a:alpha val="62000"/>
                </a:srgbClr>
              </a:solidFill>
              <a:prstDash val="solid"/>
              <a:miter lim="400000"/>
            </a:ln>
          </a:insideH>
          <a:insideV>
            <a:ln w="12700" cap="flat">
              <a:noFill/>
              <a:miter lim="400000"/>
            </a:ln>
          </a:insideV>
        </a:tcBdr>
        <a:fill>
          <a:solidFill>
            <a:srgbClr val="2A1C9C">
              <a:alpha val="80000"/>
            </a:srgbClr>
          </a:solidFill>
        </a:fill>
      </a:tcStyle>
    </a:lastRow>
    <a:firstRow>
      <a:tcTxStyle b="off" i="off">
        <a:font>
          <a:latin typeface="Marker Felt"/>
          <a:ea typeface="Marker Felt"/>
          <a:cs typeface="Marker Fel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0097EB">
                  <a:alpha val="62000"/>
                </a:srgbClr>
              </a:solidFill>
              <a:prstDash val="solid"/>
              <a:miter lim="400000"/>
            </a:ln>
          </a:insideH>
          <a:insideV>
            <a:ln w="12700" cap="flat">
              <a:noFill/>
              <a:miter lim="400000"/>
            </a:ln>
          </a:insideV>
        </a:tcBdr>
        <a:fill>
          <a:solidFill>
            <a:srgbClr val="2A1C9C">
              <a:alpha val="80000"/>
            </a:srgbClr>
          </a:solidFill>
        </a:fill>
      </a:tcStyle>
    </a:firstRow>
  </a:tblStyle>
  <a:tblStyle styleId="{EEE7283C-3CF3-47DC-8721-378D4A62B228}" styleName="">
    <a:tblBg/>
    <a:wholeTbl>
      <a:tcTxStyle b="off" i="off">
        <a:font>
          <a:latin typeface="Marker Felt"/>
          <a:ea typeface="Marker Felt"/>
          <a:cs typeface="Marker Felt"/>
        </a:font>
        <a:srgbClr val="858585"/>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noFill/>
        </a:fill>
      </a:tcStyle>
    </a:wholeTbl>
    <a:band2H>
      <a:tcTxStyle b="def" i="def"/>
      <a:tcStyle>
        <a:tcBdr/>
        <a:fill>
          <a:solidFill>
            <a:srgbClr val="C4C4C4">
              <a:alpha val="30000"/>
            </a:srgbClr>
          </a:solidFill>
        </a:fill>
      </a:tcStyle>
    </a:band2H>
    <a:firstCol>
      <a:tcTxStyle b="off" i="off">
        <a:font>
          <a:latin typeface="Marker Felt"/>
          <a:ea typeface="Marker Felt"/>
          <a:cs typeface="Marker Felt"/>
        </a:font>
        <a:srgbClr val="FFFFFF"/>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BABABA">
              <a:alpha val="70000"/>
            </a:srgbClr>
          </a:solidFill>
        </a:fill>
      </a:tcStyle>
    </a:firstCol>
    <a:lastRow>
      <a:tcTxStyle b="off" i="off">
        <a:font>
          <a:latin typeface="Marker Felt"/>
          <a:ea typeface="Marker Felt"/>
          <a:cs typeface="Marker Felt"/>
        </a:font>
        <a:srgbClr val="858585"/>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4B4B4B"/>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noFill/>
        </a:fill>
      </a:tcStyle>
    </a:lastRow>
    <a:firstRow>
      <a:tcTxStyle b="off" i="off">
        <a:font>
          <a:latin typeface="Marker Felt"/>
          <a:ea typeface="Marker Felt"/>
          <a:cs typeface="Marker Felt"/>
        </a:font>
        <a:srgbClr val="FFFFFF"/>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6FBC00">
              <a:alpha val="62000"/>
            </a:srgbClr>
          </a:solidFill>
        </a:fill>
      </a:tcStyle>
    </a:firstRow>
  </a:tblStyle>
  <a:tblStyle styleId="{CF821DB8-F4EB-4A41-A1BA-3FCAFE7338EE}" styleName="">
    <a:tblBg/>
    <a:wholeTbl>
      <a:tcTxStyle b="off" i="off">
        <a:font>
          <a:latin typeface="Marker Felt"/>
          <a:ea typeface="Marker Felt"/>
          <a:cs typeface="Marker Felt"/>
        </a:font>
        <a:srgbClr val="858585"/>
      </a:tcTxStyle>
      <a:tcStyle>
        <a:tcBdr>
          <a:left>
            <a:ln w="12700" cap="flat">
              <a:noFill/>
              <a:miter lim="400000"/>
            </a:ln>
          </a:left>
          <a:right>
            <a:ln w="12700" cap="flat">
              <a:noFill/>
              <a:miter lim="400000"/>
            </a:ln>
          </a:right>
          <a:top>
            <a:ln w="12700" cap="flat">
              <a:solidFill>
                <a:srgbClr val="868685"/>
              </a:solidFill>
              <a:prstDash val="solid"/>
              <a:miter lim="400000"/>
            </a:ln>
          </a:top>
          <a:bottom>
            <a:ln w="12700" cap="flat">
              <a:solidFill>
                <a:srgbClr val="868685"/>
              </a:solidFill>
              <a:prstDash val="solid"/>
              <a:miter lim="400000"/>
            </a:ln>
          </a:bottom>
          <a:insideH>
            <a:ln w="12700" cap="flat">
              <a:solidFill>
                <a:srgbClr val="868685"/>
              </a:solidFill>
              <a:prstDash val="solid"/>
              <a:miter lim="400000"/>
            </a:ln>
          </a:insideH>
          <a:insideV>
            <a:ln w="12700" cap="flat">
              <a:noFill/>
              <a:miter lim="400000"/>
            </a:ln>
          </a:insideV>
        </a:tcBdr>
        <a:fill>
          <a:solidFill>
            <a:srgbClr val="FFFFFF">
              <a:alpha val="50000"/>
            </a:srgbClr>
          </a:solidFill>
        </a:fill>
      </a:tcStyle>
    </a:wholeTbl>
    <a:band2H>
      <a:tcTxStyle b="def" i="def"/>
      <a:tcStyle>
        <a:tcBdr/>
        <a:fill>
          <a:solidFill>
            <a:srgbClr val="D5CBC0">
              <a:alpha val="39000"/>
            </a:srgbClr>
          </a:solidFill>
        </a:fill>
      </a:tcStyle>
    </a:band2H>
    <a:firstCol>
      <a:tcTxStyle b="off" i="off">
        <a:font>
          <a:latin typeface="Marker Felt"/>
          <a:ea typeface="Marker Felt"/>
          <a:cs typeface="Marker Felt"/>
        </a:font>
        <a:srgbClr val="858585"/>
      </a:tcTxStyle>
      <a:tcStyle>
        <a:tcBdr>
          <a:left>
            <a:ln w="12700" cap="flat">
              <a:solidFill>
                <a:srgbClr val="868685"/>
              </a:solidFill>
              <a:prstDash val="solid"/>
              <a:miter lim="400000"/>
            </a:ln>
          </a:left>
          <a:right>
            <a:ln w="12700" cap="flat">
              <a:solidFill>
                <a:srgbClr val="868685"/>
              </a:solidFill>
              <a:prstDash val="solid"/>
              <a:miter lim="400000"/>
            </a:ln>
          </a:right>
          <a:top>
            <a:ln w="12700" cap="flat">
              <a:solidFill>
                <a:srgbClr val="868685"/>
              </a:solidFill>
              <a:prstDash val="solid"/>
              <a:miter lim="400000"/>
            </a:ln>
          </a:top>
          <a:bottom>
            <a:ln w="12700" cap="flat">
              <a:solidFill>
                <a:srgbClr val="868685"/>
              </a:solidFill>
              <a:prstDash val="solid"/>
              <a:miter lim="400000"/>
            </a:ln>
          </a:bottom>
          <a:insideH>
            <a:ln w="12700" cap="flat">
              <a:solidFill>
                <a:srgbClr val="868685"/>
              </a:solidFill>
              <a:prstDash val="solid"/>
              <a:miter lim="400000"/>
            </a:ln>
          </a:insideH>
          <a:insideV>
            <a:ln w="12700" cap="flat">
              <a:noFill/>
              <a:miter lim="400000"/>
            </a:ln>
          </a:insideV>
        </a:tcBdr>
        <a:fill>
          <a:solidFill>
            <a:srgbClr val="FFFFFF">
              <a:alpha val="50000"/>
            </a:srgbClr>
          </a:solidFill>
        </a:fill>
      </a:tcStyle>
    </a:firstCol>
    <a:lastRow>
      <a:tcTxStyle b="off" i="off">
        <a:font>
          <a:latin typeface="Marker Felt"/>
          <a:ea typeface="Marker Felt"/>
          <a:cs typeface="Marker Felt"/>
        </a:font>
        <a:srgbClr val="FFFFFF"/>
      </a:tcTxStyle>
      <a:tcStyle>
        <a:tcBdr>
          <a:left>
            <a:ln w="12700" cap="flat">
              <a:noFill/>
              <a:miter lim="400000"/>
            </a:ln>
          </a:left>
          <a:right>
            <a:ln w="12700" cap="flat">
              <a:noFill/>
              <a:miter lim="400000"/>
            </a:ln>
          </a:right>
          <a:top>
            <a:ln w="12700" cap="flat">
              <a:solidFill>
                <a:srgbClr val="9A3C00"/>
              </a:solidFill>
              <a:prstDash val="solid"/>
              <a:miter lim="400000"/>
            </a:ln>
          </a:top>
          <a:bottom>
            <a:ln w="12700" cap="flat">
              <a:solidFill>
                <a:srgbClr val="9A3C00"/>
              </a:solidFill>
              <a:prstDash val="solid"/>
              <a:miter lim="400000"/>
            </a:ln>
          </a:bottom>
          <a:insideH>
            <a:ln w="12700" cap="flat">
              <a:solidFill>
                <a:srgbClr val="9A3C00"/>
              </a:solidFill>
              <a:prstDash val="solid"/>
              <a:miter lim="400000"/>
            </a:ln>
          </a:insideH>
          <a:insideV>
            <a:ln w="12700" cap="flat">
              <a:noFill/>
              <a:miter lim="400000"/>
            </a:ln>
          </a:insideV>
        </a:tcBdr>
        <a:fill>
          <a:solidFill>
            <a:srgbClr val="DE5F00">
              <a:alpha val="80000"/>
            </a:srgbClr>
          </a:solidFill>
        </a:fill>
      </a:tcStyle>
    </a:lastRow>
    <a:firstRow>
      <a:tcTxStyle b="off" i="off">
        <a:font>
          <a:latin typeface="Marker Felt"/>
          <a:ea typeface="Marker Felt"/>
          <a:cs typeface="Marker Felt"/>
        </a:font>
        <a:srgbClr val="FFFFFF"/>
      </a:tcTxStyle>
      <a:tcStyle>
        <a:tcBdr>
          <a:left>
            <a:ln w="12700" cap="flat">
              <a:noFill/>
              <a:miter lim="400000"/>
            </a:ln>
          </a:left>
          <a:right>
            <a:ln w="12700" cap="flat">
              <a:noFill/>
              <a:miter lim="400000"/>
            </a:ln>
          </a:right>
          <a:top>
            <a:ln w="12700" cap="flat">
              <a:solidFill>
                <a:srgbClr val="9A3C00"/>
              </a:solidFill>
              <a:prstDash val="solid"/>
              <a:miter lim="400000"/>
            </a:ln>
          </a:top>
          <a:bottom>
            <a:ln w="12700" cap="flat">
              <a:solidFill>
                <a:srgbClr val="9A3C00"/>
              </a:solidFill>
              <a:prstDash val="solid"/>
              <a:miter lim="400000"/>
            </a:ln>
          </a:bottom>
          <a:insideH>
            <a:ln w="12700" cap="flat">
              <a:solidFill>
                <a:srgbClr val="9A3C00"/>
              </a:solidFill>
              <a:prstDash val="solid"/>
              <a:miter lim="400000"/>
            </a:ln>
          </a:insideH>
          <a:insideV>
            <a:ln w="12700" cap="flat">
              <a:noFill/>
              <a:miter lim="400000"/>
            </a:ln>
          </a:insideV>
        </a:tcBdr>
        <a:fill>
          <a:solidFill>
            <a:srgbClr val="DE5F00">
              <a:alpha val="80000"/>
            </a:srgbClr>
          </a:solidFill>
        </a:fill>
      </a:tcStyle>
    </a:firstRow>
  </a:tblStyle>
  <a:tblStyle styleId="{33BA23B1-9221-436E-865A-0063620EA4FD}" styleName="">
    <a:tblBg/>
    <a:wholeTbl>
      <a:tcTxStyle b="off" i="off">
        <a:font>
          <a:latin typeface="Marker Felt"/>
          <a:ea typeface="Marker Felt"/>
          <a:cs typeface="Marker Felt"/>
        </a:font>
        <a:srgbClr val="858585"/>
      </a:tcTxStyle>
      <a:tcStyle>
        <a:tcBdr>
          <a:left>
            <a:ln w="25400" cap="flat">
              <a:solidFill>
                <a:srgbClr val="685948">
                  <a:alpha val="62000"/>
                </a:srgbClr>
              </a:solidFill>
              <a:prstDash val="solid"/>
              <a:miter lim="400000"/>
            </a:ln>
          </a:left>
          <a:right>
            <a:ln w="25400" cap="flat">
              <a:solidFill>
                <a:srgbClr val="685948">
                  <a:alpha val="62000"/>
                </a:srgbClr>
              </a:solidFill>
              <a:prstDash val="solid"/>
              <a:miter lim="400000"/>
            </a:ln>
          </a:right>
          <a:top>
            <a:ln w="25400" cap="flat">
              <a:solidFill>
                <a:srgbClr val="685948">
                  <a:alpha val="62000"/>
                </a:srgbClr>
              </a:solidFill>
              <a:prstDash val="solid"/>
              <a:miter lim="400000"/>
            </a:ln>
          </a:top>
          <a:bottom>
            <a:ln w="25400" cap="flat">
              <a:solidFill>
                <a:srgbClr val="685948">
                  <a:alpha val="62000"/>
                </a:srgbClr>
              </a:solidFill>
              <a:prstDash val="solid"/>
              <a:miter lim="400000"/>
            </a:ln>
          </a:bottom>
          <a:insideH>
            <a:ln w="25400" cap="flat">
              <a:solidFill>
                <a:srgbClr val="685948">
                  <a:alpha val="62000"/>
                </a:srgbClr>
              </a:solidFill>
              <a:prstDash val="solid"/>
              <a:miter lim="400000"/>
            </a:ln>
          </a:insideH>
          <a:insideV>
            <a:ln w="25400" cap="flat">
              <a:solidFill>
                <a:srgbClr val="685948">
                  <a:alpha val="62000"/>
                </a:srgbClr>
              </a:solidFill>
              <a:prstDash val="solid"/>
              <a:miter lim="400000"/>
            </a:ln>
          </a:insideV>
        </a:tcBdr>
        <a:fill>
          <a:noFill/>
        </a:fill>
      </a:tcStyle>
    </a:wholeTbl>
    <a:band2H>
      <a:tcTxStyle b="def" i="def"/>
      <a:tcStyle>
        <a:tcBdr/>
        <a:fill>
          <a:solidFill>
            <a:srgbClr val="685948">
              <a:alpha val="15000"/>
            </a:srgbClr>
          </a:solidFill>
        </a:fill>
      </a:tcStyle>
    </a:band2H>
    <a:firstCol>
      <a:tcTxStyle b="off" i="off">
        <a:font>
          <a:latin typeface="Marker Felt"/>
          <a:ea typeface="Marker Felt"/>
          <a:cs typeface="Marker Felt"/>
        </a:font>
        <a:srgbClr val="FFFFFF"/>
      </a:tcTxStyle>
      <a:tcStyle>
        <a:tcBdr>
          <a:left>
            <a:ln w="25400" cap="flat">
              <a:solidFill>
                <a:srgbClr val="685948">
                  <a:alpha val="62000"/>
                </a:srgbClr>
              </a:solidFill>
              <a:prstDash val="solid"/>
              <a:miter lim="400000"/>
            </a:ln>
          </a:left>
          <a:right>
            <a:ln w="25400" cap="flat">
              <a:solidFill>
                <a:srgbClr val="685948">
                  <a:alpha val="62000"/>
                </a:srgbClr>
              </a:solidFill>
              <a:prstDash val="solid"/>
              <a:miter lim="400000"/>
            </a:ln>
          </a:right>
          <a:top>
            <a:ln w="25400" cap="flat">
              <a:solidFill>
                <a:srgbClr val="160F02">
                  <a:alpha val="70000"/>
                </a:srgbClr>
              </a:solidFill>
              <a:prstDash val="solid"/>
              <a:miter lim="400000"/>
            </a:ln>
          </a:top>
          <a:bottom>
            <a:ln w="25400" cap="flat">
              <a:solidFill>
                <a:srgbClr val="160F02">
                  <a:alpha val="70000"/>
                </a:srgbClr>
              </a:solidFill>
              <a:prstDash val="solid"/>
              <a:miter lim="400000"/>
            </a:ln>
          </a:bottom>
          <a:insideH>
            <a:ln w="25400" cap="flat">
              <a:solidFill>
                <a:srgbClr val="160F02">
                  <a:alpha val="70000"/>
                </a:srgbClr>
              </a:solidFill>
              <a:prstDash val="solid"/>
              <a:miter lim="400000"/>
            </a:ln>
          </a:insideH>
          <a:insideV>
            <a:ln w="25400" cap="flat">
              <a:solidFill>
                <a:srgbClr val="160F02">
                  <a:alpha val="70000"/>
                </a:srgbClr>
              </a:solidFill>
              <a:prstDash val="solid"/>
              <a:miter lim="400000"/>
            </a:ln>
          </a:insideV>
        </a:tcBdr>
        <a:fill>
          <a:solidFill>
            <a:srgbClr val="685948">
              <a:alpha val="62000"/>
            </a:srgbClr>
          </a:solidFill>
        </a:fill>
      </a:tcStyle>
    </a:firstCol>
    <a:lastRow>
      <a:tcTxStyle b="off" i="off">
        <a:font>
          <a:latin typeface="Marker Felt"/>
          <a:ea typeface="Marker Felt"/>
          <a:cs typeface="Marker Felt"/>
        </a:font>
        <a:srgbClr val="FFFFFF"/>
      </a:tcTxStyle>
      <a:tcStyle>
        <a:tcBdr>
          <a:left>
            <a:ln w="25400" cap="flat">
              <a:solidFill>
                <a:srgbClr val="685948">
                  <a:alpha val="62000"/>
                </a:srgbClr>
              </a:solidFill>
              <a:prstDash val="solid"/>
              <a:miter lim="400000"/>
            </a:ln>
          </a:left>
          <a:right>
            <a:ln w="25400" cap="flat">
              <a:solidFill>
                <a:srgbClr val="685948">
                  <a:alpha val="62000"/>
                </a:srgbClr>
              </a:solidFill>
              <a:prstDash val="solid"/>
              <a:miter lim="400000"/>
            </a:ln>
          </a:right>
          <a:top>
            <a:ln w="25400" cap="flat">
              <a:solidFill>
                <a:srgbClr val="685948">
                  <a:alpha val="62000"/>
                </a:srgbClr>
              </a:solidFill>
              <a:prstDash val="solid"/>
              <a:miter lim="400000"/>
            </a:ln>
          </a:top>
          <a:bottom>
            <a:ln w="25400" cap="flat">
              <a:solidFill>
                <a:srgbClr val="685948">
                  <a:alpha val="62000"/>
                </a:srgbClr>
              </a:solidFill>
              <a:prstDash val="solid"/>
              <a:miter lim="400000"/>
            </a:ln>
          </a:bottom>
          <a:insideH>
            <a:ln w="25400" cap="flat">
              <a:solidFill>
                <a:srgbClr val="685948">
                  <a:alpha val="62000"/>
                </a:srgbClr>
              </a:solidFill>
              <a:prstDash val="solid"/>
              <a:miter lim="400000"/>
            </a:ln>
          </a:insideH>
          <a:insideV>
            <a:ln w="25400" cap="flat">
              <a:solidFill>
                <a:srgbClr val="685948">
                  <a:alpha val="62000"/>
                </a:srgbClr>
              </a:solidFill>
              <a:prstDash val="solid"/>
              <a:miter lim="400000"/>
            </a:ln>
          </a:insideV>
        </a:tcBdr>
        <a:fill>
          <a:solidFill>
            <a:srgbClr val="000000">
              <a:alpha val="70000"/>
            </a:srgbClr>
          </a:solidFill>
        </a:fill>
      </a:tcStyle>
    </a:lastRow>
    <a:firstRow>
      <a:tcTxStyle b="off" i="off">
        <a:font>
          <a:latin typeface="Marker Felt"/>
          <a:ea typeface="Marker Felt"/>
          <a:cs typeface="Marker Felt"/>
        </a:font>
        <a:srgbClr val="FFFFFF"/>
      </a:tcTxStyle>
      <a:tcStyle>
        <a:tcBdr>
          <a:left>
            <a:ln w="25400" cap="flat">
              <a:solidFill>
                <a:srgbClr val="685948">
                  <a:alpha val="62000"/>
                </a:srgbClr>
              </a:solidFill>
              <a:prstDash val="solid"/>
              <a:miter lim="400000"/>
            </a:ln>
          </a:left>
          <a:right>
            <a:ln w="25400" cap="flat">
              <a:solidFill>
                <a:srgbClr val="685948">
                  <a:alpha val="62000"/>
                </a:srgbClr>
              </a:solidFill>
              <a:prstDash val="solid"/>
              <a:miter lim="400000"/>
            </a:ln>
          </a:right>
          <a:top>
            <a:ln w="25400" cap="flat">
              <a:solidFill>
                <a:srgbClr val="685948">
                  <a:alpha val="62000"/>
                </a:srgbClr>
              </a:solidFill>
              <a:prstDash val="solid"/>
              <a:miter lim="400000"/>
            </a:ln>
          </a:top>
          <a:bottom>
            <a:ln w="25400" cap="flat">
              <a:solidFill>
                <a:srgbClr val="685948">
                  <a:alpha val="62000"/>
                </a:srgbClr>
              </a:solidFill>
              <a:prstDash val="solid"/>
              <a:miter lim="400000"/>
            </a:ln>
          </a:bottom>
          <a:insideH>
            <a:ln w="25400" cap="flat">
              <a:solidFill>
                <a:srgbClr val="685948">
                  <a:alpha val="62000"/>
                </a:srgbClr>
              </a:solidFill>
              <a:prstDash val="solid"/>
              <a:miter lim="400000"/>
            </a:ln>
          </a:insideH>
          <a:insideV>
            <a:ln w="25400" cap="flat">
              <a:solidFill>
                <a:srgbClr val="685948">
                  <a:alpha val="62000"/>
                </a:srgbClr>
              </a:solidFill>
              <a:prstDash val="solid"/>
              <a:miter lim="400000"/>
            </a:ln>
          </a:insideV>
        </a:tcBdr>
        <a:fill>
          <a:solidFill>
            <a:srgbClr val="000000">
              <a:alpha val="70000"/>
            </a:srgbClr>
          </a:solidFill>
        </a:fill>
      </a:tcStyle>
    </a:firstRow>
  </a:tblStyle>
  <a:tblStyle styleId="{2708684C-4D16-4618-839F-0558EEFCDFE6}" styleName="">
    <a:tblBg/>
    <a:wholeTbl>
      <a:tcTxStyle b="off" i="off">
        <a:font>
          <a:latin typeface="Marker Felt"/>
          <a:ea typeface="Marker Felt"/>
          <a:cs typeface="Marker Felt"/>
        </a:font>
        <a:srgbClr val="858585"/>
      </a:tcTxStyle>
      <a:tcStyle>
        <a:tcBdr>
          <a:left>
            <a:ln w="12700" cap="flat">
              <a:noFill/>
              <a:miter lim="400000"/>
            </a:ln>
          </a:left>
          <a:right>
            <a:ln w="12700" cap="flat">
              <a:noFill/>
              <a:miter lim="400000"/>
            </a:ln>
          </a:right>
          <a:top>
            <a:ln w="12700" cap="flat">
              <a:solidFill>
                <a:srgbClr val="0097EB">
                  <a:alpha val="62000"/>
                </a:srgbClr>
              </a:solidFill>
              <a:prstDash val="solid"/>
              <a:miter lim="400000"/>
            </a:ln>
          </a:top>
          <a:bottom>
            <a:ln w="12700" cap="flat">
              <a:solidFill>
                <a:srgbClr val="0097EB">
                  <a:alpha val="62000"/>
                </a:srgbClr>
              </a:solidFill>
              <a:prstDash val="solid"/>
              <a:miter lim="400000"/>
            </a:ln>
          </a:bottom>
          <a:insideH>
            <a:ln w="12700" cap="flat">
              <a:solidFill>
                <a:srgbClr val="0097EB">
                  <a:alpha val="62000"/>
                </a:srgbClr>
              </a:solidFill>
              <a:prstDash val="solid"/>
              <a:miter lim="400000"/>
            </a:ln>
          </a:insideH>
          <a:insideV>
            <a:ln w="12700" cap="flat">
              <a:noFill/>
              <a:miter lim="400000"/>
            </a:ln>
          </a:insideV>
        </a:tcBdr>
        <a:fill>
          <a:solidFill>
            <a:srgbClr val="FFFFFF">
              <a:alpha val="50000"/>
            </a:srgbClr>
          </a:solidFill>
        </a:fill>
      </a:tcStyle>
    </a:wholeTbl>
    <a:band2H>
      <a:tcTxStyle b="def" i="def"/>
      <a:tcStyle>
        <a:tcBdr/>
        <a:fill>
          <a:solidFill>
            <a:srgbClr val="FEFEE0">
              <a:alpha val="55000"/>
            </a:srgbClr>
          </a:solidFill>
        </a:fill>
      </a:tcStyle>
    </a:band2H>
    <a:firstCol>
      <a:tcTxStyle b="off" i="off">
        <a:font>
          <a:latin typeface="Marker Felt"/>
          <a:ea typeface="Marker Felt"/>
          <a:cs typeface="Marker Felt"/>
        </a:font>
        <a:srgbClr val="45A7DE"/>
      </a:tcTxStyle>
      <a:tcStyle>
        <a:tcBdr>
          <a:left>
            <a:ln w="12700" cap="flat">
              <a:noFill/>
              <a:miter lim="400000"/>
            </a:ln>
          </a:left>
          <a:right>
            <a:ln w="31750" cap="flat">
              <a:solidFill>
                <a:srgbClr val="E3266D">
                  <a:alpha val="62000"/>
                </a:srgbClr>
              </a:solidFill>
              <a:prstDash val="solid"/>
              <a:miter lim="400000"/>
            </a:ln>
          </a:right>
          <a:top>
            <a:ln w="12700" cap="flat">
              <a:solidFill>
                <a:srgbClr val="0097EB">
                  <a:alpha val="62000"/>
                </a:srgbClr>
              </a:solidFill>
              <a:prstDash val="solid"/>
              <a:miter lim="400000"/>
            </a:ln>
          </a:top>
          <a:bottom>
            <a:ln w="12700" cap="flat">
              <a:solidFill>
                <a:srgbClr val="0097EB">
                  <a:alpha val="62000"/>
                </a:srgbClr>
              </a:solidFill>
              <a:prstDash val="solid"/>
              <a:miter lim="400000"/>
            </a:ln>
          </a:bottom>
          <a:insideH>
            <a:ln w="12700" cap="flat">
              <a:solidFill>
                <a:srgbClr val="0097EB">
                  <a:alpha val="62000"/>
                </a:srgbClr>
              </a:solidFill>
              <a:prstDash val="solid"/>
              <a:miter lim="400000"/>
            </a:ln>
          </a:insideH>
          <a:insideV>
            <a:ln w="12700" cap="flat">
              <a:noFill/>
              <a:miter lim="400000"/>
            </a:ln>
          </a:insideV>
        </a:tcBdr>
        <a:fill>
          <a:solidFill>
            <a:srgbClr val="FFFFFF">
              <a:alpha val="50000"/>
            </a:srgbClr>
          </a:solidFill>
        </a:fill>
      </a:tcStyle>
    </a:firstCol>
    <a:lastRow>
      <a:tcTxStyle b="off" i="off">
        <a:font>
          <a:latin typeface="Marker Felt"/>
          <a:ea typeface="Marker Felt"/>
          <a:cs typeface="Marker Felt"/>
        </a:font>
        <a:srgbClr val="45A7DE"/>
      </a:tcTxStyle>
      <a:tcStyle>
        <a:tcBdr>
          <a:left>
            <a:ln w="12700" cap="flat">
              <a:noFill/>
              <a:miter lim="400000"/>
            </a:ln>
          </a:left>
          <a:right>
            <a:ln w="12700" cap="flat">
              <a:noFill/>
              <a:miter lim="400000"/>
            </a:ln>
          </a:right>
          <a:top>
            <a:ln w="25400" cap="flat">
              <a:solidFill>
                <a:srgbClr val="0097EB">
                  <a:alpha val="62000"/>
                </a:srgbClr>
              </a:solidFill>
              <a:prstDash val="solid"/>
              <a:miter lim="400000"/>
            </a:ln>
          </a:top>
          <a:bottom>
            <a:ln w="12700" cap="flat">
              <a:noFill/>
              <a:miter lim="400000"/>
            </a:ln>
          </a:bottom>
          <a:insideH>
            <a:ln w="12700" cap="flat">
              <a:solidFill>
                <a:srgbClr val="0097EB">
                  <a:alpha val="62000"/>
                </a:srgbClr>
              </a:solidFill>
              <a:prstDash val="solid"/>
              <a:miter lim="400000"/>
            </a:ln>
          </a:insideH>
          <a:insideV>
            <a:ln w="12700" cap="flat">
              <a:noFill/>
              <a:miter lim="400000"/>
            </a:ln>
          </a:insideV>
        </a:tcBdr>
        <a:fill>
          <a:solidFill>
            <a:srgbClr val="FFFFFF">
              <a:alpha val="50000"/>
            </a:srgbClr>
          </a:solidFill>
        </a:fill>
      </a:tcStyle>
    </a:lastRow>
    <a:firstRow>
      <a:tcTxStyle b="off" i="off">
        <a:font>
          <a:latin typeface="Marker Felt"/>
          <a:ea typeface="Marker Felt"/>
          <a:cs typeface="Marker Felt"/>
        </a:font>
        <a:srgbClr val="45A7DE"/>
      </a:tcTxStyle>
      <a:tcStyle>
        <a:tcBdr>
          <a:left>
            <a:ln w="12700" cap="flat">
              <a:noFill/>
              <a:miter lim="400000"/>
            </a:ln>
          </a:left>
          <a:right>
            <a:ln w="12700" cap="flat">
              <a:noFill/>
              <a:miter lim="400000"/>
            </a:ln>
          </a:right>
          <a:top>
            <a:ln w="12700" cap="flat">
              <a:noFill/>
              <a:miter lim="400000"/>
            </a:ln>
          </a:top>
          <a:bottom>
            <a:ln w="25400" cap="flat">
              <a:solidFill>
                <a:srgbClr val="0097EB">
                  <a:alpha val="62000"/>
                </a:srgbClr>
              </a:solidFill>
              <a:prstDash val="solid"/>
              <a:miter lim="400000"/>
            </a:ln>
          </a:bottom>
          <a:insideH>
            <a:ln w="12700" cap="flat">
              <a:solidFill>
                <a:srgbClr val="0097EB">
                  <a:alpha val="62000"/>
                </a:srgbClr>
              </a:solidFill>
              <a:prstDash val="solid"/>
              <a:miter lim="400000"/>
            </a:ln>
          </a:insideH>
          <a:insideV>
            <a:ln w="12700" cap="flat">
              <a:noFill/>
              <a:miter lim="400000"/>
            </a:ln>
          </a:insideV>
        </a:tcBdr>
        <a:fill>
          <a:solidFill>
            <a:srgbClr val="FFFFFF">
              <a:alpha val="5000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917700"/>
            <a:ext cx="10464800" cy="2794000"/>
          </a:xfrm>
          <a:prstGeom prst="rect">
            <a:avLst/>
          </a:prstGeom>
        </p:spPr>
        <p:txBody>
          <a:bodyPr anchor="b"/>
          <a:lstStyle>
            <a:lvl1pPr>
              <a:defRPr sz="9500"/>
            </a:lvl1pPr>
          </a:lstStyle>
          <a:p>
            <a:pPr lvl="0">
              <a:defRPr sz="1800">
                <a:solidFill>
                  <a:srgbClr val="000000"/>
                </a:solidFill>
              </a:defRPr>
            </a:pPr>
            <a:r>
              <a:rPr sz="9500">
                <a:solidFill>
                  <a:srgbClr val="45A7DE"/>
                </a:solidFill>
              </a:rPr>
              <a:t>Title Text</a:t>
            </a:r>
          </a:p>
        </p:txBody>
      </p:sp>
      <p:sp>
        <p:nvSpPr>
          <p:cNvPr id="6" name="Shape 6"/>
          <p:cNvSpPr/>
          <p:nvPr>
            <p:ph type="body" idx="1"/>
          </p:nvPr>
        </p:nvSpPr>
        <p:spPr>
          <a:xfrm>
            <a:off x="1270000" y="5016500"/>
            <a:ext cx="10464800" cy="1270000"/>
          </a:xfrm>
          <a:prstGeom prst="rect">
            <a:avLst/>
          </a:prstGeom>
        </p:spPr>
        <p:txBody>
          <a:bodyPr anchor="t"/>
          <a:lstStyle>
            <a:lvl1pPr marL="0" indent="0" algn="ctr">
              <a:spcBef>
                <a:spcPts val="0"/>
              </a:spcBef>
              <a:buSzTx/>
              <a:buNone/>
              <a:defRPr sz="4000"/>
            </a:lvl1pPr>
            <a:lvl2pPr marL="0" indent="228600" algn="ctr">
              <a:spcBef>
                <a:spcPts val="0"/>
              </a:spcBef>
              <a:buSzTx/>
              <a:buNone/>
              <a:defRPr sz="4000"/>
            </a:lvl2pPr>
            <a:lvl3pPr marL="0" indent="457200" algn="ctr">
              <a:spcBef>
                <a:spcPts val="0"/>
              </a:spcBef>
              <a:buSzTx/>
              <a:buNone/>
              <a:defRPr sz="4000"/>
            </a:lvl3pPr>
            <a:lvl4pPr marL="0" indent="685800" algn="ctr">
              <a:spcBef>
                <a:spcPts val="0"/>
              </a:spcBef>
              <a:buSzTx/>
              <a:buNone/>
              <a:defRPr sz="4000"/>
            </a:lvl4pPr>
            <a:lvl5pPr marL="0" indent="914400" algn="ctr">
              <a:spcBef>
                <a:spcPts val="0"/>
              </a:spcBef>
              <a:buSzTx/>
              <a:buNone/>
              <a:defRPr sz="4000"/>
            </a:lvl5pPr>
          </a:lstStyle>
          <a:p>
            <a:pPr lvl="0">
              <a:defRPr sz="1800">
                <a:solidFill>
                  <a:srgbClr val="000000"/>
                </a:solidFill>
              </a:defRPr>
            </a:pPr>
            <a:r>
              <a:rPr sz="4000">
                <a:solidFill>
                  <a:srgbClr val="858585"/>
                </a:solidFill>
              </a:rPr>
              <a:t>Body Level One</a:t>
            </a:r>
            <a:endParaRPr sz="4000">
              <a:solidFill>
                <a:srgbClr val="858585"/>
              </a:solidFill>
            </a:endParaRPr>
          </a:p>
          <a:p>
            <a:pPr lvl="1">
              <a:defRPr sz="1800">
                <a:solidFill>
                  <a:srgbClr val="000000"/>
                </a:solidFill>
              </a:defRPr>
            </a:pPr>
            <a:r>
              <a:rPr sz="4000">
                <a:solidFill>
                  <a:srgbClr val="858585"/>
                </a:solidFill>
              </a:rPr>
              <a:t>Body Level Two</a:t>
            </a:r>
            <a:endParaRPr sz="4000">
              <a:solidFill>
                <a:srgbClr val="858585"/>
              </a:solidFill>
            </a:endParaRPr>
          </a:p>
          <a:p>
            <a:pPr lvl="2">
              <a:defRPr sz="1800">
                <a:solidFill>
                  <a:srgbClr val="000000"/>
                </a:solidFill>
              </a:defRPr>
            </a:pPr>
            <a:r>
              <a:rPr sz="4000">
                <a:solidFill>
                  <a:srgbClr val="858585"/>
                </a:solidFill>
              </a:rPr>
              <a:t>Body Level Three</a:t>
            </a:r>
            <a:endParaRPr sz="4000">
              <a:solidFill>
                <a:srgbClr val="858585"/>
              </a:solidFill>
            </a:endParaRPr>
          </a:p>
          <a:p>
            <a:pPr lvl="3">
              <a:defRPr sz="1800">
                <a:solidFill>
                  <a:srgbClr val="000000"/>
                </a:solidFill>
              </a:defRPr>
            </a:pPr>
            <a:r>
              <a:rPr sz="4000">
                <a:solidFill>
                  <a:srgbClr val="858585"/>
                </a:solidFill>
              </a:rPr>
              <a:t>Body Level Four</a:t>
            </a:r>
            <a:endParaRPr sz="4000">
              <a:solidFill>
                <a:srgbClr val="858585"/>
              </a:solidFill>
            </a:endParaRPr>
          </a:p>
          <a:p>
            <a:pPr lvl="4">
              <a:defRPr sz="1800">
                <a:solidFill>
                  <a:srgbClr val="000000"/>
                </a:solidFill>
              </a:defRPr>
            </a:pPr>
            <a:r>
              <a:rPr sz="4000">
                <a:solidFill>
                  <a:srgbClr val="858585"/>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604000"/>
            <a:ext cx="10464800" cy="1651000"/>
          </a:xfrm>
          <a:prstGeom prst="rect">
            <a:avLst/>
          </a:prstGeom>
        </p:spPr>
        <p:txBody>
          <a:bodyPr anchor="b"/>
          <a:lstStyle>
            <a:lvl1pPr>
              <a:defRPr sz="9500"/>
            </a:lvl1pPr>
          </a:lstStyle>
          <a:p>
            <a:pPr lvl="0">
              <a:defRPr sz="1800">
                <a:solidFill>
                  <a:srgbClr val="000000"/>
                </a:solidFill>
              </a:defRPr>
            </a:pPr>
            <a:r>
              <a:rPr sz="9500">
                <a:solidFill>
                  <a:srgbClr val="45A7DE"/>
                </a:solidFill>
              </a:rPr>
              <a:t>Title Text</a:t>
            </a:r>
          </a:p>
        </p:txBody>
      </p:sp>
      <p:sp>
        <p:nvSpPr>
          <p:cNvPr id="9" name="Shape 9"/>
          <p:cNvSpPr/>
          <p:nvPr>
            <p:ph type="body" idx="1"/>
          </p:nvPr>
        </p:nvSpPr>
        <p:spPr>
          <a:xfrm>
            <a:off x="1270000" y="8331200"/>
            <a:ext cx="10464800" cy="1270000"/>
          </a:xfrm>
          <a:prstGeom prst="rect">
            <a:avLst/>
          </a:prstGeom>
        </p:spPr>
        <p:txBody>
          <a:bodyPr anchor="t"/>
          <a:lstStyle>
            <a:lvl1pPr marL="0" indent="0" algn="ctr">
              <a:spcBef>
                <a:spcPts val="0"/>
              </a:spcBef>
              <a:buSzTx/>
              <a:buNone/>
              <a:defRPr sz="4000"/>
            </a:lvl1pPr>
            <a:lvl2pPr marL="0" indent="228600" algn="ctr">
              <a:spcBef>
                <a:spcPts val="0"/>
              </a:spcBef>
              <a:buSzTx/>
              <a:buNone/>
              <a:defRPr sz="4000"/>
            </a:lvl2pPr>
            <a:lvl3pPr marL="0" indent="457200" algn="ctr">
              <a:spcBef>
                <a:spcPts val="0"/>
              </a:spcBef>
              <a:buSzTx/>
              <a:buNone/>
              <a:defRPr sz="4000"/>
            </a:lvl3pPr>
            <a:lvl4pPr marL="0" indent="685800" algn="ctr">
              <a:spcBef>
                <a:spcPts val="0"/>
              </a:spcBef>
              <a:buSzTx/>
              <a:buNone/>
              <a:defRPr sz="4000"/>
            </a:lvl4pPr>
            <a:lvl5pPr marL="0" indent="914400" algn="ctr">
              <a:spcBef>
                <a:spcPts val="0"/>
              </a:spcBef>
              <a:buSzTx/>
              <a:buNone/>
              <a:defRPr sz="4000"/>
            </a:lvl5pPr>
          </a:lstStyle>
          <a:p>
            <a:pPr lvl="0">
              <a:defRPr sz="1800">
                <a:solidFill>
                  <a:srgbClr val="000000"/>
                </a:solidFill>
              </a:defRPr>
            </a:pPr>
            <a:r>
              <a:rPr sz="4000">
                <a:solidFill>
                  <a:srgbClr val="858585"/>
                </a:solidFill>
              </a:rPr>
              <a:t>Body Level One</a:t>
            </a:r>
            <a:endParaRPr sz="4000">
              <a:solidFill>
                <a:srgbClr val="858585"/>
              </a:solidFill>
            </a:endParaRPr>
          </a:p>
          <a:p>
            <a:pPr lvl="1">
              <a:defRPr sz="1800">
                <a:solidFill>
                  <a:srgbClr val="000000"/>
                </a:solidFill>
              </a:defRPr>
            </a:pPr>
            <a:r>
              <a:rPr sz="4000">
                <a:solidFill>
                  <a:srgbClr val="858585"/>
                </a:solidFill>
              </a:rPr>
              <a:t>Body Level Two</a:t>
            </a:r>
            <a:endParaRPr sz="4000">
              <a:solidFill>
                <a:srgbClr val="858585"/>
              </a:solidFill>
            </a:endParaRPr>
          </a:p>
          <a:p>
            <a:pPr lvl="2">
              <a:defRPr sz="1800">
                <a:solidFill>
                  <a:srgbClr val="000000"/>
                </a:solidFill>
              </a:defRPr>
            </a:pPr>
            <a:r>
              <a:rPr sz="4000">
                <a:solidFill>
                  <a:srgbClr val="858585"/>
                </a:solidFill>
              </a:rPr>
              <a:t>Body Level Three</a:t>
            </a:r>
            <a:endParaRPr sz="4000">
              <a:solidFill>
                <a:srgbClr val="858585"/>
              </a:solidFill>
            </a:endParaRPr>
          </a:p>
          <a:p>
            <a:pPr lvl="3">
              <a:defRPr sz="1800">
                <a:solidFill>
                  <a:srgbClr val="000000"/>
                </a:solidFill>
              </a:defRPr>
            </a:pPr>
            <a:r>
              <a:rPr sz="4000">
                <a:solidFill>
                  <a:srgbClr val="858585"/>
                </a:solidFill>
              </a:rPr>
              <a:t>Body Level Four</a:t>
            </a:r>
            <a:endParaRPr sz="4000">
              <a:solidFill>
                <a:srgbClr val="858585"/>
              </a:solidFill>
            </a:endParaRPr>
          </a:p>
          <a:p>
            <a:pPr lvl="4">
              <a:defRPr sz="1800">
                <a:solidFill>
                  <a:srgbClr val="000000"/>
                </a:solidFill>
              </a:defRPr>
            </a:pPr>
            <a:r>
              <a:rPr sz="4000">
                <a:solidFill>
                  <a:srgbClr val="858585"/>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2844800"/>
            <a:ext cx="10464800" cy="4064000"/>
          </a:xfrm>
          <a:prstGeom prst="rect">
            <a:avLst/>
          </a:prstGeom>
        </p:spPr>
        <p:txBody>
          <a:bodyPr/>
          <a:lstStyle>
            <a:lvl1pPr>
              <a:defRPr sz="9500"/>
            </a:lvl1pPr>
          </a:lstStyle>
          <a:p>
            <a:pPr lvl="0">
              <a:defRPr sz="1800">
                <a:solidFill>
                  <a:srgbClr val="000000"/>
                </a:solidFill>
              </a:defRPr>
            </a:pPr>
            <a:r>
              <a:rPr sz="9500">
                <a:solidFill>
                  <a:srgbClr val="45A7DE"/>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381000" y="1409700"/>
            <a:ext cx="5867400" cy="3302000"/>
          </a:xfrm>
          <a:prstGeom prst="rect">
            <a:avLst/>
          </a:prstGeom>
        </p:spPr>
        <p:txBody>
          <a:bodyPr anchor="b"/>
          <a:lstStyle/>
          <a:p>
            <a:pPr lvl="0">
              <a:defRPr sz="1800">
                <a:solidFill>
                  <a:srgbClr val="000000"/>
                </a:solidFill>
              </a:defRPr>
            </a:pPr>
            <a:r>
              <a:rPr sz="8000">
                <a:solidFill>
                  <a:srgbClr val="45A7DE"/>
                </a:solidFill>
              </a:rPr>
              <a:t>Title Text</a:t>
            </a:r>
          </a:p>
        </p:txBody>
      </p:sp>
      <p:sp>
        <p:nvSpPr>
          <p:cNvPr id="14" name="Shape 14"/>
          <p:cNvSpPr/>
          <p:nvPr>
            <p:ph type="body" idx="1"/>
          </p:nvPr>
        </p:nvSpPr>
        <p:spPr>
          <a:xfrm>
            <a:off x="381000" y="4787900"/>
            <a:ext cx="5867400" cy="3721100"/>
          </a:xfrm>
          <a:prstGeom prst="rect">
            <a:avLst/>
          </a:prstGeom>
        </p:spPr>
        <p:txBody>
          <a:bodyPr anchor="t"/>
          <a:lstStyle>
            <a:lvl1pPr marL="0" indent="0" algn="ctr">
              <a:spcBef>
                <a:spcPts val="0"/>
              </a:spcBef>
              <a:buSzTx/>
              <a:buNone/>
              <a:defRPr sz="4000"/>
            </a:lvl1pPr>
            <a:lvl2pPr marL="0" indent="228600" algn="ctr">
              <a:spcBef>
                <a:spcPts val="0"/>
              </a:spcBef>
              <a:buSzTx/>
              <a:buNone/>
              <a:defRPr sz="4000"/>
            </a:lvl2pPr>
            <a:lvl3pPr marL="0" indent="457200" algn="ctr">
              <a:spcBef>
                <a:spcPts val="0"/>
              </a:spcBef>
              <a:buSzTx/>
              <a:buNone/>
              <a:defRPr sz="4000"/>
            </a:lvl3pPr>
            <a:lvl4pPr marL="0" indent="685800" algn="ctr">
              <a:spcBef>
                <a:spcPts val="0"/>
              </a:spcBef>
              <a:buSzTx/>
              <a:buNone/>
              <a:defRPr sz="4000"/>
            </a:lvl4pPr>
            <a:lvl5pPr marL="0" indent="914400" algn="ctr">
              <a:spcBef>
                <a:spcPts val="0"/>
              </a:spcBef>
              <a:buSzTx/>
              <a:buNone/>
              <a:defRPr sz="4000"/>
            </a:lvl5pPr>
          </a:lstStyle>
          <a:p>
            <a:pPr lvl="0">
              <a:defRPr sz="1800">
                <a:solidFill>
                  <a:srgbClr val="000000"/>
                </a:solidFill>
              </a:defRPr>
            </a:pPr>
            <a:r>
              <a:rPr sz="4000">
                <a:solidFill>
                  <a:srgbClr val="858585"/>
                </a:solidFill>
              </a:rPr>
              <a:t>Body Level One</a:t>
            </a:r>
            <a:endParaRPr sz="4000">
              <a:solidFill>
                <a:srgbClr val="858585"/>
              </a:solidFill>
            </a:endParaRPr>
          </a:p>
          <a:p>
            <a:pPr lvl="1">
              <a:defRPr sz="1800">
                <a:solidFill>
                  <a:srgbClr val="000000"/>
                </a:solidFill>
              </a:defRPr>
            </a:pPr>
            <a:r>
              <a:rPr sz="4000">
                <a:solidFill>
                  <a:srgbClr val="858585"/>
                </a:solidFill>
              </a:rPr>
              <a:t>Body Level Two</a:t>
            </a:r>
            <a:endParaRPr sz="4000">
              <a:solidFill>
                <a:srgbClr val="858585"/>
              </a:solidFill>
            </a:endParaRPr>
          </a:p>
          <a:p>
            <a:pPr lvl="2">
              <a:defRPr sz="1800">
                <a:solidFill>
                  <a:srgbClr val="000000"/>
                </a:solidFill>
              </a:defRPr>
            </a:pPr>
            <a:r>
              <a:rPr sz="4000">
                <a:solidFill>
                  <a:srgbClr val="858585"/>
                </a:solidFill>
              </a:rPr>
              <a:t>Body Level Three</a:t>
            </a:r>
            <a:endParaRPr sz="4000">
              <a:solidFill>
                <a:srgbClr val="858585"/>
              </a:solidFill>
            </a:endParaRPr>
          </a:p>
          <a:p>
            <a:pPr lvl="3">
              <a:defRPr sz="1800">
                <a:solidFill>
                  <a:srgbClr val="000000"/>
                </a:solidFill>
              </a:defRPr>
            </a:pPr>
            <a:r>
              <a:rPr sz="4000">
                <a:solidFill>
                  <a:srgbClr val="858585"/>
                </a:solidFill>
              </a:rPr>
              <a:t>Body Level Four</a:t>
            </a:r>
            <a:endParaRPr sz="4000">
              <a:solidFill>
                <a:srgbClr val="858585"/>
              </a:solidFill>
            </a:endParaRPr>
          </a:p>
          <a:p>
            <a:pPr lvl="4">
              <a:defRPr sz="1800">
                <a:solidFill>
                  <a:srgbClr val="000000"/>
                </a:solidFill>
              </a:defRPr>
            </a:pPr>
            <a:r>
              <a:rPr sz="4000">
                <a:solidFill>
                  <a:srgbClr val="858585"/>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8000">
                <a:solidFill>
                  <a:srgbClr val="45A7DE"/>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45A7DE"/>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4600">
                <a:solidFill>
                  <a:srgbClr val="858585"/>
                </a:solidFill>
              </a:rPr>
              <a:t>Body Level One</a:t>
            </a:r>
            <a:endParaRPr sz="4600">
              <a:solidFill>
                <a:srgbClr val="858585"/>
              </a:solidFill>
            </a:endParaRPr>
          </a:p>
          <a:p>
            <a:pPr lvl="1">
              <a:defRPr sz="1800">
                <a:solidFill>
                  <a:srgbClr val="000000"/>
                </a:solidFill>
              </a:defRPr>
            </a:pPr>
            <a:r>
              <a:rPr sz="4600">
                <a:solidFill>
                  <a:srgbClr val="858585"/>
                </a:solidFill>
              </a:rPr>
              <a:t>Body Level Two</a:t>
            </a:r>
            <a:endParaRPr sz="4600">
              <a:solidFill>
                <a:srgbClr val="858585"/>
              </a:solidFill>
            </a:endParaRPr>
          </a:p>
          <a:p>
            <a:pPr lvl="2">
              <a:defRPr sz="1800">
                <a:solidFill>
                  <a:srgbClr val="000000"/>
                </a:solidFill>
              </a:defRPr>
            </a:pPr>
            <a:r>
              <a:rPr sz="4600">
                <a:solidFill>
                  <a:srgbClr val="858585"/>
                </a:solidFill>
              </a:rPr>
              <a:t>Body Level Three</a:t>
            </a:r>
            <a:endParaRPr sz="4600">
              <a:solidFill>
                <a:srgbClr val="858585"/>
              </a:solidFill>
            </a:endParaRPr>
          </a:p>
          <a:p>
            <a:pPr lvl="3">
              <a:defRPr sz="1800">
                <a:solidFill>
                  <a:srgbClr val="000000"/>
                </a:solidFill>
              </a:defRPr>
            </a:pPr>
            <a:r>
              <a:rPr sz="4600">
                <a:solidFill>
                  <a:srgbClr val="858585"/>
                </a:solidFill>
              </a:rPr>
              <a:t>Body Level Four</a:t>
            </a:r>
            <a:endParaRPr sz="4600">
              <a:solidFill>
                <a:srgbClr val="858585"/>
              </a:solidFill>
            </a:endParaRPr>
          </a:p>
          <a:p>
            <a:pPr lvl="4">
              <a:defRPr sz="1800">
                <a:solidFill>
                  <a:srgbClr val="000000"/>
                </a:solidFill>
              </a:defRPr>
            </a:pPr>
            <a:r>
              <a:rPr sz="4600">
                <a:solidFill>
                  <a:srgbClr val="858585"/>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8000">
                <a:solidFill>
                  <a:srgbClr val="45A7DE"/>
                </a:solidFill>
              </a:rPr>
              <a:t>Title Text</a:t>
            </a:r>
          </a:p>
        </p:txBody>
      </p:sp>
      <p:sp>
        <p:nvSpPr>
          <p:cNvPr id="22" name="Shape 22"/>
          <p:cNvSpPr/>
          <p:nvPr>
            <p:ph type="body" idx="1"/>
          </p:nvPr>
        </p:nvSpPr>
        <p:spPr>
          <a:xfrm>
            <a:off x="1270000" y="2768600"/>
            <a:ext cx="5461000" cy="5715000"/>
          </a:xfrm>
          <a:prstGeom prst="rect">
            <a:avLst/>
          </a:prstGeom>
        </p:spPr>
        <p:txBody>
          <a:bodyPr/>
          <a:lstStyle>
            <a:lvl1pPr marL="444500" indent="-444500" algn="ctr">
              <a:spcBef>
                <a:spcPts val="3800"/>
              </a:spcBef>
              <a:buSzPct val="50000"/>
              <a:buBlip>
                <a:blip r:embed="rId2"/>
              </a:buBlip>
              <a:defRPr sz="3600"/>
            </a:lvl1pPr>
            <a:lvl2pPr marL="889000" indent="-444500" algn="ctr">
              <a:spcBef>
                <a:spcPts val="3800"/>
              </a:spcBef>
              <a:buSzPct val="50000"/>
              <a:buBlip>
                <a:blip r:embed="rId2"/>
              </a:buBlip>
              <a:defRPr sz="3600"/>
            </a:lvl2pPr>
            <a:lvl3pPr marL="1333500" indent="-444500" algn="ctr">
              <a:spcBef>
                <a:spcPts val="3800"/>
              </a:spcBef>
              <a:buSzPct val="50000"/>
              <a:buBlip>
                <a:blip r:embed="rId2"/>
              </a:buBlip>
              <a:defRPr sz="3600"/>
            </a:lvl3pPr>
            <a:lvl4pPr marL="1778000" indent="-444500" algn="ctr">
              <a:spcBef>
                <a:spcPts val="3800"/>
              </a:spcBef>
              <a:buSzPct val="50000"/>
              <a:buBlip>
                <a:blip r:embed="rId2"/>
              </a:buBlip>
              <a:defRPr sz="3600"/>
            </a:lvl4pPr>
            <a:lvl5pPr marL="2222500" indent="-444500" algn="ctr">
              <a:spcBef>
                <a:spcPts val="3800"/>
              </a:spcBef>
              <a:buSzPct val="50000"/>
              <a:buBlip>
                <a:blip r:embed="rId2"/>
              </a:buBlip>
              <a:defRPr sz="3600"/>
            </a:lvl5pPr>
          </a:lstStyle>
          <a:p>
            <a:pPr lvl="0">
              <a:defRPr sz="1800">
                <a:solidFill>
                  <a:srgbClr val="000000"/>
                </a:solidFill>
              </a:defRPr>
            </a:pPr>
            <a:r>
              <a:rPr sz="3600">
                <a:solidFill>
                  <a:srgbClr val="858585"/>
                </a:solidFill>
              </a:rPr>
              <a:t>Body Level One</a:t>
            </a:r>
            <a:endParaRPr sz="3600">
              <a:solidFill>
                <a:srgbClr val="858585"/>
              </a:solidFill>
            </a:endParaRPr>
          </a:p>
          <a:p>
            <a:pPr lvl="1">
              <a:defRPr sz="1800">
                <a:solidFill>
                  <a:srgbClr val="000000"/>
                </a:solidFill>
              </a:defRPr>
            </a:pPr>
            <a:r>
              <a:rPr sz="3600">
                <a:solidFill>
                  <a:srgbClr val="858585"/>
                </a:solidFill>
              </a:rPr>
              <a:t>Body Level Two</a:t>
            </a:r>
            <a:endParaRPr sz="3600">
              <a:solidFill>
                <a:srgbClr val="858585"/>
              </a:solidFill>
            </a:endParaRPr>
          </a:p>
          <a:p>
            <a:pPr lvl="2">
              <a:defRPr sz="1800">
                <a:solidFill>
                  <a:srgbClr val="000000"/>
                </a:solidFill>
              </a:defRPr>
            </a:pPr>
            <a:r>
              <a:rPr sz="3600">
                <a:solidFill>
                  <a:srgbClr val="858585"/>
                </a:solidFill>
              </a:rPr>
              <a:t>Body Level Three</a:t>
            </a:r>
            <a:endParaRPr sz="3600">
              <a:solidFill>
                <a:srgbClr val="858585"/>
              </a:solidFill>
            </a:endParaRPr>
          </a:p>
          <a:p>
            <a:pPr lvl="3">
              <a:defRPr sz="1800">
                <a:solidFill>
                  <a:srgbClr val="000000"/>
                </a:solidFill>
              </a:defRPr>
            </a:pPr>
            <a:r>
              <a:rPr sz="3600">
                <a:solidFill>
                  <a:srgbClr val="858585"/>
                </a:solidFill>
              </a:rPr>
              <a:t>Body Level Four</a:t>
            </a:r>
            <a:endParaRPr sz="3600">
              <a:solidFill>
                <a:srgbClr val="858585"/>
              </a:solidFill>
            </a:endParaRPr>
          </a:p>
          <a:p>
            <a:pPr lvl="4">
              <a:defRPr sz="1800">
                <a:solidFill>
                  <a:srgbClr val="000000"/>
                </a:solidFill>
              </a:defRPr>
            </a:pPr>
            <a:r>
              <a:rPr sz="3600">
                <a:solidFill>
                  <a:srgbClr val="858585"/>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270000"/>
            <a:ext cx="10464800" cy="72136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4600">
                <a:solidFill>
                  <a:srgbClr val="858585"/>
                </a:solidFill>
              </a:rPr>
              <a:t>Body Level One</a:t>
            </a:r>
            <a:endParaRPr sz="4600">
              <a:solidFill>
                <a:srgbClr val="858585"/>
              </a:solidFill>
            </a:endParaRPr>
          </a:p>
          <a:p>
            <a:pPr lvl="1">
              <a:defRPr sz="1800">
                <a:solidFill>
                  <a:srgbClr val="000000"/>
                </a:solidFill>
              </a:defRPr>
            </a:pPr>
            <a:r>
              <a:rPr sz="4600">
                <a:solidFill>
                  <a:srgbClr val="858585"/>
                </a:solidFill>
              </a:rPr>
              <a:t>Body Level Two</a:t>
            </a:r>
            <a:endParaRPr sz="4600">
              <a:solidFill>
                <a:srgbClr val="858585"/>
              </a:solidFill>
            </a:endParaRPr>
          </a:p>
          <a:p>
            <a:pPr lvl="2">
              <a:defRPr sz="1800">
                <a:solidFill>
                  <a:srgbClr val="000000"/>
                </a:solidFill>
              </a:defRPr>
            </a:pPr>
            <a:r>
              <a:rPr sz="4600">
                <a:solidFill>
                  <a:srgbClr val="858585"/>
                </a:solidFill>
              </a:rPr>
              <a:t>Body Level Three</a:t>
            </a:r>
            <a:endParaRPr sz="4600">
              <a:solidFill>
                <a:srgbClr val="858585"/>
              </a:solidFill>
            </a:endParaRPr>
          </a:p>
          <a:p>
            <a:pPr lvl="3">
              <a:defRPr sz="1800">
                <a:solidFill>
                  <a:srgbClr val="000000"/>
                </a:solidFill>
              </a:defRPr>
            </a:pPr>
            <a:r>
              <a:rPr sz="4600">
                <a:solidFill>
                  <a:srgbClr val="858585"/>
                </a:solidFill>
              </a:rPr>
              <a:t>Body Level Four</a:t>
            </a:r>
            <a:endParaRPr sz="4600">
              <a:solidFill>
                <a:srgbClr val="858585"/>
              </a:solidFill>
            </a:endParaRPr>
          </a:p>
          <a:p>
            <a:pPr lvl="4">
              <a:defRPr sz="1800">
                <a:solidFill>
                  <a:srgbClr val="000000"/>
                </a:solidFill>
              </a:defRPr>
            </a:pPr>
            <a:r>
              <a:rPr sz="4600">
                <a:solidFill>
                  <a:srgbClr val="858585"/>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54000"/>
            <a:ext cx="10464800" cy="2438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45A7DE"/>
                </a:solidFill>
              </a:rPr>
              <a:t>Title Text</a:t>
            </a:r>
          </a:p>
        </p:txBody>
      </p:sp>
      <p:sp>
        <p:nvSpPr>
          <p:cNvPr id="3" name="Shape 3"/>
          <p:cNvSpPr/>
          <p:nvPr>
            <p:ph type="body" idx="1"/>
          </p:nvPr>
        </p:nvSpPr>
        <p:spPr>
          <a:xfrm>
            <a:off x="1270000" y="2768600"/>
            <a:ext cx="10464800" cy="5715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4600">
                <a:solidFill>
                  <a:srgbClr val="858585"/>
                </a:solidFill>
              </a:rPr>
              <a:t>Body Level One</a:t>
            </a:r>
            <a:endParaRPr sz="4600">
              <a:solidFill>
                <a:srgbClr val="858585"/>
              </a:solidFill>
            </a:endParaRPr>
          </a:p>
          <a:p>
            <a:pPr lvl="1">
              <a:defRPr sz="1800">
                <a:solidFill>
                  <a:srgbClr val="000000"/>
                </a:solidFill>
              </a:defRPr>
            </a:pPr>
            <a:r>
              <a:rPr sz="4600">
                <a:solidFill>
                  <a:srgbClr val="858585"/>
                </a:solidFill>
              </a:rPr>
              <a:t>Body Level Two</a:t>
            </a:r>
            <a:endParaRPr sz="4600">
              <a:solidFill>
                <a:srgbClr val="858585"/>
              </a:solidFill>
            </a:endParaRPr>
          </a:p>
          <a:p>
            <a:pPr lvl="2">
              <a:defRPr sz="1800">
                <a:solidFill>
                  <a:srgbClr val="000000"/>
                </a:solidFill>
              </a:defRPr>
            </a:pPr>
            <a:r>
              <a:rPr sz="4600">
                <a:solidFill>
                  <a:srgbClr val="858585"/>
                </a:solidFill>
              </a:rPr>
              <a:t>Body Level Three</a:t>
            </a:r>
            <a:endParaRPr sz="4600">
              <a:solidFill>
                <a:srgbClr val="858585"/>
              </a:solidFill>
            </a:endParaRPr>
          </a:p>
          <a:p>
            <a:pPr lvl="3">
              <a:defRPr sz="1800">
                <a:solidFill>
                  <a:srgbClr val="000000"/>
                </a:solidFill>
              </a:defRPr>
            </a:pPr>
            <a:r>
              <a:rPr sz="4600">
                <a:solidFill>
                  <a:srgbClr val="858585"/>
                </a:solidFill>
              </a:rPr>
              <a:t>Body Level Four</a:t>
            </a:r>
            <a:endParaRPr sz="4600">
              <a:solidFill>
                <a:srgbClr val="858585"/>
              </a:solidFill>
            </a:endParaRPr>
          </a:p>
          <a:p>
            <a:pPr lvl="4">
              <a:defRPr sz="1800">
                <a:solidFill>
                  <a:srgbClr val="000000"/>
                </a:solidFill>
              </a:defRPr>
            </a:pPr>
            <a:r>
              <a:rPr sz="4600">
                <a:solidFill>
                  <a:srgbClr val="858585"/>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584200">
        <a:defRPr sz="8000">
          <a:solidFill>
            <a:srgbClr val="45A7DE"/>
          </a:solidFill>
          <a:latin typeface="+mn-lt"/>
          <a:ea typeface="+mn-ea"/>
          <a:cs typeface="+mn-cs"/>
          <a:sym typeface="PT Serif Caption"/>
        </a:defRPr>
      </a:lvl1pPr>
      <a:lvl2pPr indent="228600" algn="ctr" defTabSz="584200">
        <a:defRPr sz="8000">
          <a:solidFill>
            <a:srgbClr val="45A7DE"/>
          </a:solidFill>
          <a:latin typeface="+mn-lt"/>
          <a:ea typeface="+mn-ea"/>
          <a:cs typeface="+mn-cs"/>
          <a:sym typeface="PT Serif Caption"/>
        </a:defRPr>
      </a:lvl2pPr>
      <a:lvl3pPr indent="457200" algn="ctr" defTabSz="584200">
        <a:defRPr sz="8000">
          <a:solidFill>
            <a:srgbClr val="45A7DE"/>
          </a:solidFill>
          <a:latin typeface="+mn-lt"/>
          <a:ea typeface="+mn-ea"/>
          <a:cs typeface="+mn-cs"/>
          <a:sym typeface="PT Serif Caption"/>
        </a:defRPr>
      </a:lvl3pPr>
      <a:lvl4pPr indent="685800" algn="ctr" defTabSz="584200">
        <a:defRPr sz="8000">
          <a:solidFill>
            <a:srgbClr val="45A7DE"/>
          </a:solidFill>
          <a:latin typeface="+mn-lt"/>
          <a:ea typeface="+mn-ea"/>
          <a:cs typeface="+mn-cs"/>
          <a:sym typeface="PT Serif Caption"/>
        </a:defRPr>
      </a:lvl4pPr>
      <a:lvl5pPr indent="914400" algn="ctr" defTabSz="584200">
        <a:defRPr sz="8000">
          <a:solidFill>
            <a:srgbClr val="45A7DE"/>
          </a:solidFill>
          <a:latin typeface="+mn-lt"/>
          <a:ea typeface="+mn-ea"/>
          <a:cs typeface="+mn-cs"/>
          <a:sym typeface="PT Serif Caption"/>
        </a:defRPr>
      </a:lvl5pPr>
      <a:lvl6pPr indent="1143000" algn="ctr" defTabSz="584200">
        <a:defRPr sz="8000">
          <a:solidFill>
            <a:srgbClr val="45A7DE"/>
          </a:solidFill>
          <a:latin typeface="+mn-lt"/>
          <a:ea typeface="+mn-ea"/>
          <a:cs typeface="+mn-cs"/>
          <a:sym typeface="PT Serif Caption"/>
        </a:defRPr>
      </a:lvl6pPr>
      <a:lvl7pPr indent="1371600" algn="ctr" defTabSz="584200">
        <a:defRPr sz="8000">
          <a:solidFill>
            <a:srgbClr val="45A7DE"/>
          </a:solidFill>
          <a:latin typeface="+mn-lt"/>
          <a:ea typeface="+mn-ea"/>
          <a:cs typeface="+mn-cs"/>
          <a:sym typeface="PT Serif Caption"/>
        </a:defRPr>
      </a:lvl7pPr>
      <a:lvl8pPr indent="1600200" algn="ctr" defTabSz="584200">
        <a:defRPr sz="8000">
          <a:solidFill>
            <a:srgbClr val="45A7DE"/>
          </a:solidFill>
          <a:latin typeface="+mn-lt"/>
          <a:ea typeface="+mn-ea"/>
          <a:cs typeface="+mn-cs"/>
          <a:sym typeface="PT Serif Caption"/>
        </a:defRPr>
      </a:lvl8pPr>
      <a:lvl9pPr indent="1828800" algn="ctr" defTabSz="584200">
        <a:defRPr sz="8000">
          <a:solidFill>
            <a:srgbClr val="45A7DE"/>
          </a:solidFill>
          <a:latin typeface="+mn-lt"/>
          <a:ea typeface="+mn-ea"/>
          <a:cs typeface="+mn-cs"/>
          <a:sym typeface="PT Serif Caption"/>
        </a:defRPr>
      </a:lvl9pPr>
    </p:titleStyle>
    <p:bodyStyle>
      <a:lvl1pPr marL="635000" indent="-635000" defTabSz="584200">
        <a:spcBef>
          <a:spcPts val="4200"/>
        </a:spcBef>
        <a:buSzPct val="47000"/>
        <a:buBlip>
          <a:blip r:embed="rId3"/>
        </a:buBlip>
        <a:defRPr sz="4600">
          <a:solidFill>
            <a:srgbClr val="858585"/>
          </a:solidFill>
          <a:latin typeface="+mn-lt"/>
          <a:ea typeface="+mn-ea"/>
          <a:cs typeface="+mn-cs"/>
          <a:sym typeface="PT Serif Caption"/>
        </a:defRPr>
      </a:lvl1pPr>
      <a:lvl2pPr marL="1270000" indent="-635000" defTabSz="584200">
        <a:spcBef>
          <a:spcPts val="4200"/>
        </a:spcBef>
        <a:buSzPct val="47000"/>
        <a:buBlip>
          <a:blip r:embed="rId3"/>
        </a:buBlip>
        <a:defRPr sz="4600">
          <a:solidFill>
            <a:srgbClr val="858585"/>
          </a:solidFill>
          <a:latin typeface="+mn-lt"/>
          <a:ea typeface="+mn-ea"/>
          <a:cs typeface="+mn-cs"/>
          <a:sym typeface="PT Serif Caption"/>
        </a:defRPr>
      </a:lvl2pPr>
      <a:lvl3pPr marL="1905000" indent="-635000" defTabSz="584200">
        <a:spcBef>
          <a:spcPts val="4200"/>
        </a:spcBef>
        <a:buSzPct val="47000"/>
        <a:buBlip>
          <a:blip r:embed="rId3"/>
        </a:buBlip>
        <a:defRPr sz="4600">
          <a:solidFill>
            <a:srgbClr val="858585"/>
          </a:solidFill>
          <a:latin typeface="+mn-lt"/>
          <a:ea typeface="+mn-ea"/>
          <a:cs typeface="+mn-cs"/>
          <a:sym typeface="PT Serif Caption"/>
        </a:defRPr>
      </a:lvl3pPr>
      <a:lvl4pPr marL="2540000" indent="-635000" defTabSz="584200">
        <a:spcBef>
          <a:spcPts val="4200"/>
        </a:spcBef>
        <a:buSzPct val="47000"/>
        <a:buBlip>
          <a:blip r:embed="rId3"/>
        </a:buBlip>
        <a:defRPr sz="4600">
          <a:solidFill>
            <a:srgbClr val="858585"/>
          </a:solidFill>
          <a:latin typeface="+mn-lt"/>
          <a:ea typeface="+mn-ea"/>
          <a:cs typeface="+mn-cs"/>
          <a:sym typeface="PT Serif Caption"/>
        </a:defRPr>
      </a:lvl4pPr>
      <a:lvl5pPr marL="3175000" indent="-635000" defTabSz="584200">
        <a:spcBef>
          <a:spcPts val="4200"/>
        </a:spcBef>
        <a:buSzPct val="47000"/>
        <a:buBlip>
          <a:blip r:embed="rId3"/>
        </a:buBlip>
        <a:defRPr sz="4600">
          <a:solidFill>
            <a:srgbClr val="858585"/>
          </a:solidFill>
          <a:latin typeface="+mn-lt"/>
          <a:ea typeface="+mn-ea"/>
          <a:cs typeface="+mn-cs"/>
          <a:sym typeface="PT Serif Caption"/>
        </a:defRPr>
      </a:lvl5pPr>
      <a:lvl6pPr marL="3810000" indent="-635000" defTabSz="584200">
        <a:spcBef>
          <a:spcPts val="4200"/>
        </a:spcBef>
        <a:buSzPct val="47000"/>
        <a:buBlip>
          <a:blip r:embed="rId3"/>
        </a:buBlip>
        <a:defRPr sz="4600">
          <a:solidFill>
            <a:srgbClr val="858585"/>
          </a:solidFill>
          <a:latin typeface="+mn-lt"/>
          <a:ea typeface="+mn-ea"/>
          <a:cs typeface="+mn-cs"/>
          <a:sym typeface="PT Serif Caption"/>
        </a:defRPr>
      </a:lvl6pPr>
      <a:lvl7pPr marL="4445000" indent="-635000" defTabSz="584200">
        <a:spcBef>
          <a:spcPts val="4200"/>
        </a:spcBef>
        <a:buSzPct val="47000"/>
        <a:buBlip>
          <a:blip r:embed="rId3"/>
        </a:buBlip>
        <a:defRPr sz="4600">
          <a:solidFill>
            <a:srgbClr val="858585"/>
          </a:solidFill>
          <a:latin typeface="+mn-lt"/>
          <a:ea typeface="+mn-ea"/>
          <a:cs typeface="+mn-cs"/>
          <a:sym typeface="PT Serif Caption"/>
        </a:defRPr>
      </a:lvl7pPr>
      <a:lvl8pPr marL="5080000" indent="-635000" defTabSz="584200">
        <a:spcBef>
          <a:spcPts val="4200"/>
        </a:spcBef>
        <a:buSzPct val="47000"/>
        <a:buBlip>
          <a:blip r:embed="rId3"/>
        </a:buBlip>
        <a:defRPr sz="4600">
          <a:solidFill>
            <a:srgbClr val="858585"/>
          </a:solidFill>
          <a:latin typeface="+mn-lt"/>
          <a:ea typeface="+mn-ea"/>
          <a:cs typeface="+mn-cs"/>
          <a:sym typeface="PT Serif Caption"/>
        </a:defRPr>
      </a:lvl8pPr>
      <a:lvl9pPr marL="5715000" indent="-635000" defTabSz="584200">
        <a:spcBef>
          <a:spcPts val="4200"/>
        </a:spcBef>
        <a:buSzPct val="47000"/>
        <a:buBlip>
          <a:blip r:embed="rId3"/>
        </a:buBlip>
        <a:defRPr sz="4600">
          <a:solidFill>
            <a:srgbClr val="858585"/>
          </a:solidFill>
          <a:latin typeface="+mn-lt"/>
          <a:ea typeface="+mn-ea"/>
          <a:cs typeface="+mn-cs"/>
          <a:sym typeface="PT Serif Caption"/>
        </a:defRPr>
      </a:lvl9pPr>
    </p:bodyStyle>
    <p:otherStyle>
      <a:lvl1pPr algn="ctr" defTabSz="584200">
        <a:defRPr>
          <a:solidFill>
            <a:schemeClr val="tx1"/>
          </a:solidFill>
          <a:latin typeface="+mn-lt"/>
          <a:ea typeface="+mn-ea"/>
          <a:cs typeface="+mn-cs"/>
          <a:sym typeface="Marker Felt"/>
        </a:defRPr>
      </a:lvl1pPr>
      <a:lvl2pPr indent="228600" algn="ctr" defTabSz="584200">
        <a:defRPr>
          <a:solidFill>
            <a:schemeClr val="tx1"/>
          </a:solidFill>
          <a:latin typeface="+mn-lt"/>
          <a:ea typeface="+mn-ea"/>
          <a:cs typeface="+mn-cs"/>
          <a:sym typeface="Marker Felt"/>
        </a:defRPr>
      </a:lvl2pPr>
      <a:lvl3pPr indent="457200" algn="ctr" defTabSz="584200">
        <a:defRPr>
          <a:solidFill>
            <a:schemeClr val="tx1"/>
          </a:solidFill>
          <a:latin typeface="+mn-lt"/>
          <a:ea typeface="+mn-ea"/>
          <a:cs typeface="+mn-cs"/>
          <a:sym typeface="Marker Felt"/>
        </a:defRPr>
      </a:lvl3pPr>
      <a:lvl4pPr indent="685800" algn="ctr" defTabSz="584200">
        <a:defRPr>
          <a:solidFill>
            <a:schemeClr val="tx1"/>
          </a:solidFill>
          <a:latin typeface="+mn-lt"/>
          <a:ea typeface="+mn-ea"/>
          <a:cs typeface="+mn-cs"/>
          <a:sym typeface="Marker Felt"/>
        </a:defRPr>
      </a:lvl4pPr>
      <a:lvl5pPr indent="914400" algn="ctr" defTabSz="584200">
        <a:defRPr>
          <a:solidFill>
            <a:schemeClr val="tx1"/>
          </a:solidFill>
          <a:latin typeface="+mn-lt"/>
          <a:ea typeface="+mn-ea"/>
          <a:cs typeface="+mn-cs"/>
          <a:sym typeface="Marker Felt"/>
        </a:defRPr>
      </a:lvl5pPr>
      <a:lvl6pPr indent="1143000" algn="ctr" defTabSz="584200">
        <a:defRPr>
          <a:solidFill>
            <a:schemeClr val="tx1"/>
          </a:solidFill>
          <a:latin typeface="+mn-lt"/>
          <a:ea typeface="+mn-ea"/>
          <a:cs typeface="+mn-cs"/>
          <a:sym typeface="Marker Felt"/>
        </a:defRPr>
      </a:lvl6pPr>
      <a:lvl7pPr indent="1371600" algn="ctr" defTabSz="584200">
        <a:defRPr>
          <a:solidFill>
            <a:schemeClr val="tx1"/>
          </a:solidFill>
          <a:latin typeface="+mn-lt"/>
          <a:ea typeface="+mn-ea"/>
          <a:cs typeface="+mn-cs"/>
          <a:sym typeface="Marker Felt"/>
        </a:defRPr>
      </a:lvl7pPr>
      <a:lvl8pPr indent="1600200" algn="ctr" defTabSz="584200">
        <a:defRPr>
          <a:solidFill>
            <a:schemeClr val="tx1"/>
          </a:solidFill>
          <a:latin typeface="+mn-lt"/>
          <a:ea typeface="+mn-ea"/>
          <a:cs typeface="+mn-cs"/>
          <a:sym typeface="Marker Felt"/>
        </a:defRPr>
      </a:lvl8pPr>
      <a:lvl9pPr indent="1828800" algn="ctr" defTabSz="584200">
        <a:defRPr>
          <a:solidFill>
            <a:schemeClr val="tx1"/>
          </a:solidFill>
          <a:latin typeface="+mn-lt"/>
          <a:ea typeface="+mn-ea"/>
          <a:cs typeface="+mn-cs"/>
          <a:sym typeface="Marker Fel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damieng@gmail.com" TargetMode="Externa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inform7.com/learn/learn/" TargetMode="External"/><Relationship Id="rId3" Type="http://schemas.openxmlformats.org/officeDocument/2006/relationships/hyperlink" Target="http://ifdb.tads.org/" TargetMode="External"/><Relationship Id="rId4" Type="http://schemas.openxmlformats.org/officeDocument/2006/relationships/hyperlink" Target="http://inform7.com/sources/src/stdrules/Woven/Appendix-A.pdf" TargetMode="External"/><Relationship Id="rId5" Type="http://schemas.openxmlformats.org/officeDocument/2006/relationships/hyperlink" Target="http://www.ifwiki.org/index.php/Inform_7_for_Programmers" TargetMode="Externa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xfrm>
            <a:off x="1270000" y="2414746"/>
            <a:ext cx="10464800" cy="2296954"/>
          </a:xfrm>
          <a:prstGeom prst="rect">
            <a:avLst/>
          </a:prstGeom>
        </p:spPr>
        <p:txBody>
          <a:bodyPr/>
          <a:lstStyle/>
          <a:p>
            <a:pPr lvl="0">
              <a:defRPr sz="1800">
                <a:solidFill>
                  <a:srgbClr val="000000"/>
                </a:solidFill>
              </a:defRPr>
            </a:pPr>
            <a:r>
              <a:rPr sz="9500">
                <a:solidFill>
                  <a:srgbClr val="45A7DE"/>
                </a:solidFill>
              </a:rPr>
              <a:t>Inform 7</a:t>
            </a:r>
          </a:p>
        </p:txBody>
      </p:sp>
      <p:sp>
        <p:nvSpPr>
          <p:cNvPr id="33" name="Shape 33"/>
          <p:cNvSpPr/>
          <p:nvPr>
            <p:ph type="body" idx="1"/>
          </p:nvPr>
        </p:nvSpPr>
        <p:spPr>
          <a:xfrm>
            <a:off x="1270000" y="4671059"/>
            <a:ext cx="10464800" cy="775694"/>
          </a:xfrm>
          <a:prstGeom prst="rect">
            <a:avLst/>
          </a:prstGeom>
        </p:spPr>
        <p:txBody>
          <a:bodyPr/>
          <a:lstStyle/>
          <a:p>
            <a:pPr lvl="0">
              <a:defRPr sz="1800">
                <a:solidFill>
                  <a:srgbClr val="000000"/>
                </a:solidFill>
              </a:defRPr>
            </a:pPr>
            <a:r>
              <a:rPr sz="4000">
                <a:solidFill>
                  <a:srgbClr val="858585"/>
                </a:solidFill>
              </a:rPr>
              <a:t>A DSL for text adventures.</a:t>
            </a:r>
          </a:p>
        </p:txBody>
      </p:sp>
      <p:sp>
        <p:nvSpPr>
          <p:cNvPr id="34" name="Shape 34"/>
          <p:cNvSpPr/>
          <p:nvPr/>
        </p:nvSpPr>
        <p:spPr>
          <a:xfrm>
            <a:off x="1270000" y="8521700"/>
            <a:ext cx="10464800" cy="775693"/>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0">
              <a:spcBef>
                <a:spcPts val="3800"/>
              </a:spcBef>
              <a:defRPr sz="1800">
                <a:solidFill>
                  <a:srgbClr val="000000"/>
                </a:solidFill>
              </a:defRPr>
            </a:pPr>
            <a:r>
              <a:rPr i="1" sz="3600">
                <a:solidFill>
                  <a:srgbClr val="858585"/>
                </a:solidFill>
              </a:rPr>
              <a:t>Damien Guard, </a:t>
            </a:r>
            <a:r>
              <a:rPr i="1" sz="3600" u="sng">
                <a:solidFill>
                  <a:srgbClr val="858585"/>
                </a:solidFill>
                <a:hlinkClick r:id="rId2" invalidUrl="" action="" tgtFrame="" tooltip="" history="1" highlightClick="0" endSnd="0"/>
              </a:rPr>
              <a:t>damieng@gmail.com</a:t>
            </a:r>
            <a:r>
              <a:rPr i="1" sz="3600">
                <a:solidFill>
                  <a:srgbClr val="858585"/>
                </a:solidFill>
              </a:rPr>
              <a:t> </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8" presetID="10" grpId="1" fill="hold">
                                  <p:stCondLst>
                                    <p:cond delay="0"/>
                                  </p:stCondLst>
                                  <p:iterate type="el" backwards="0">
                                    <p:tmAbs val="0"/>
                                  </p:iterate>
                                  <p:childTnLst>
                                    <p:set>
                                      <p:cBhvr>
                                        <p:cTn id="6" fill="hold"/>
                                        <p:tgtEl>
                                          <p:spTgt spid="32"/>
                                        </p:tgtEl>
                                        <p:attrNameLst>
                                          <p:attrName>style.visibility</p:attrName>
                                        </p:attrNameLst>
                                      </p:cBhvr>
                                      <p:to>
                                        <p:strVal val="visible"/>
                                      </p:to>
                                    </p:set>
                                    <p:animEffect filter="fade(right)" transition="in">
                                      <p:cBhvr>
                                        <p:cTn id="7" dur="2000"/>
                                        <p:tgtEl>
                                          <p:spTgt spid="32"/>
                                        </p:tgtEl>
                                      </p:cBhvr>
                                    </p:animEffect>
                                  </p:childTnLst>
                                </p:cTn>
                              </p:par>
                            </p:childTnLst>
                          </p:cTn>
                        </p:par>
                        <p:par>
                          <p:cTn id="8" fill="hold">
                            <p:stCondLst>
                              <p:cond delay="2000"/>
                            </p:stCondLst>
                            <p:childTnLst>
                              <p:par>
                                <p:cTn id="9" nodeType="afterEffect" presetClass="entr" presetSubtype="0" presetID="9" grpId="2" fill="hold">
                                  <p:stCondLst>
                                    <p:cond delay="0"/>
                                  </p:stCondLst>
                                  <p:iterate type="el" backwards="0">
                                    <p:tmAbs val="0"/>
                                  </p:iterate>
                                  <p:childTnLst>
                                    <p:set>
                                      <p:cBhvr>
                                        <p:cTn id="10" fill="hold"/>
                                        <p:tgtEl>
                                          <p:spTgt spid="33"/>
                                        </p:tgtEl>
                                        <p:attrNameLst>
                                          <p:attrName>style.visibility</p:attrName>
                                        </p:attrNameLst>
                                      </p:cBhvr>
                                      <p:to>
                                        <p:strVal val="visible"/>
                                      </p:to>
                                    </p:set>
                                    <p:animEffect filter="dissolve" transition="in">
                                      <p:cBhvr>
                                        <p:cTn id="11" dur="1000"/>
                                        <p:tgtEl>
                                          <p:spTgt spid="33"/>
                                        </p:tgtEl>
                                      </p:cBhvr>
                                    </p:animEffect>
                                  </p:childTnLst>
                                </p:cTn>
                              </p:par>
                            </p:childTnLst>
                          </p:cTn>
                        </p:par>
                        <p:par>
                          <p:cTn id="12" fill="hold">
                            <p:stCondLst>
                              <p:cond delay="3000"/>
                            </p:stCondLst>
                            <p:childTnLst>
                              <p:par>
                                <p:cTn id="13" nodeType="afterEffect" presetClass="entr" presetSubtype="0" presetID="9" grpId="3" fill="hold">
                                  <p:stCondLst>
                                    <p:cond delay="0"/>
                                  </p:stCondLst>
                                  <p:iterate type="el" backwards="0">
                                    <p:tmAbs val="0"/>
                                  </p:iterate>
                                  <p:childTnLst>
                                    <p:set>
                                      <p:cBhvr>
                                        <p:cTn id="14" fill="hold"/>
                                        <p:tgtEl>
                                          <p:spTgt spid="34"/>
                                        </p:tgtEl>
                                        <p:attrNameLst>
                                          <p:attrName>style.visibility</p:attrName>
                                        </p:attrNameLst>
                                      </p:cBhvr>
                                      <p:to>
                                        <p:strVal val="visible"/>
                                      </p:to>
                                    </p:set>
                                    <p:animEffect filter="dissolve" transition="in">
                                      <p:cBhvr>
                                        <p:cTn id="15" dur="1000"/>
                                        <p:tgtEl>
                                          <p:spTgt spid="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 grpId="1"/>
      <p:bldP build="whole" bldLvl="1" animBg="1" rev="0" advAuto="0" spid="33" grpId="2"/>
      <p:bldP build="whole" bldLvl="1" animBg="1" rev="0" advAuto="0" spid="34" grpId="3"/>
    </p:bldLst>
  </p:timing>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prstGeom prst="rect">
            <a:avLst/>
          </a:prstGeom>
        </p:spPr>
        <p:txBody>
          <a:bodyPr/>
          <a:lstStyle/>
          <a:p>
            <a:pPr lvl="0">
              <a:defRPr sz="1800">
                <a:solidFill>
                  <a:srgbClr val="000000"/>
                </a:solidFill>
              </a:defRPr>
            </a:pPr>
            <a:r>
              <a:rPr sz="8000">
                <a:solidFill>
                  <a:srgbClr val="45A7DE"/>
                </a:solidFill>
              </a:rPr>
              <a:t>Revealing an object</a:t>
            </a:r>
          </a:p>
        </p:txBody>
      </p:sp>
      <p:sp>
        <p:nvSpPr>
          <p:cNvPr id="62" name="Shape 62"/>
          <p:cNvSpPr/>
          <p:nvPr/>
        </p:nvSpPr>
        <p:spPr>
          <a:xfrm>
            <a:off x="1706118" y="3538220"/>
            <a:ext cx="9592564" cy="3606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400">
                <a:solidFill>
                  <a:srgbClr val="858585"/>
                </a:solidFill>
                <a:latin typeface="Iowan Old Style"/>
                <a:ea typeface="Iowan Old Style"/>
                <a:cs typeface="Iowan Old Style"/>
                <a:sym typeface="Iowan Old Style"/>
              </a:rPr>
              <a:t>A grandfather clock is here. It is scenery with the description “</a:t>
            </a:r>
            <a:r>
              <a:rPr i="1" sz="3400">
                <a:solidFill>
                  <a:srgbClr val="858585"/>
                </a:solidFill>
                <a:latin typeface="Iowan Old Style"/>
                <a:ea typeface="Iowan Old Style"/>
                <a:cs typeface="Iowan Old Style"/>
                <a:sym typeface="Iowan Old Style"/>
              </a:rPr>
              <a:t>The time is [the time of day in words].”</a:t>
            </a:r>
            <a:endParaRPr i="1" sz="3400">
              <a:solidFill>
                <a:srgbClr val="858585"/>
              </a:solidFill>
              <a:latin typeface="Iowan Old Style"/>
              <a:ea typeface="Iowan Old Style"/>
              <a:cs typeface="Iowan Old Style"/>
              <a:sym typeface="Iowan Old Style"/>
            </a:endParaRPr>
          </a:p>
          <a:p>
            <a:pPr lvl="0" algn="l">
              <a:defRPr sz="1800">
                <a:solidFill>
                  <a:srgbClr val="000000"/>
                </a:solidFill>
              </a:defRPr>
            </a:pPr>
            <a:endParaRPr i="1" sz="3400">
              <a:solidFill>
                <a:srgbClr val="858585"/>
              </a:solidFill>
              <a:latin typeface="Iowan Old Style"/>
              <a:ea typeface="Iowan Old Style"/>
              <a:cs typeface="Iowan Old Style"/>
              <a:sym typeface="Iowan Old Style"/>
            </a:endParaRPr>
          </a:p>
          <a:p>
            <a:pPr lvl="0" algn="l">
              <a:defRPr sz="1800">
                <a:solidFill>
                  <a:srgbClr val="000000"/>
                </a:solidFill>
              </a:defRPr>
            </a:pPr>
            <a:r>
              <a:rPr sz="3400">
                <a:solidFill>
                  <a:srgbClr val="858585"/>
                </a:solidFill>
                <a:latin typeface="Iowan Old Style"/>
                <a:ea typeface="Iowan Old Style"/>
                <a:cs typeface="Iowan Old Style"/>
                <a:sym typeface="Iowan Old Style"/>
              </a:rPr>
              <a:t>After examining the clock for the first time:</a:t>
            </a:r>
            <a:endParaRPr sz="3400">
              <a:solidFill>
                <a:srgbClr val="858585"/>
              </a:solidFill>
              <a:latin typeface="Iowan Old Style"/>
              <a:ea typeface="Iowan Old Style"/>
              <a:cs typeface="Iowan Old Style"/>
              <a:sym typeface="Iowan Old Style"/>
            </a:endParaRPr>
          </a:p>
          <a:p>
            <a:pPr lvl="0" algn="l">
              <a:defRPr sz="1800">
                <a:solidFill>
                  <a:srgbClr val="000000"/>
                </a:solidFill>
              </a:defRPr>
            </a:pPr>
            <a:r>
              <a:rPr sz="3400">
                <a:solidFill>
                  <a:srgbClr val="858585"/>
                </a:solidFill>
                <a:latin typeface="Iowan Old Style"/>
                <a:ea typeface="Iowan Old Style"/>
                <a:cs typeface="Iowan Old Style"/>
                <a:sym typeface="Iowan Old Style"/>
              </a:rPr>
              <a:t>	move flashlight to corridor;</a:t>
            </a:r>
            <a:endParaRPr sz="3400">
              <a:solidFill>
                <a:srgbClr val="858585"/>
              </a:solidFill>
              <a:latin typeface="Iowan Old Style"/>
              <a:ea typeface="Iowan Old Style"/>
              <a:cs typeface="Iowan Old Style"/>
              <a:sym typeface="Iowan Old Style"/>
            </a:endParaRPr>
          </a:p>
          <a:p>
            <a:pPr lvl="0" algn="l">
              <a:defRPr sz="1800">
                <a:solidFill>
                  <a:srgbClr val="000000"/>
                </a:solidFill>
              </a:defRPr>
            </a:pPr>
            <a:r>
              <a:rPr sz="3400">
                <a:solidFill>
                  <a:srgbClr val="858585"/>
                </a:solidFill>
                <a:latin typeface="Iowan Old Style"/>
                <a:ea typeface="Iowan Old Style"/>
                <a:cs typeface="Iowan Old Style"/>
                <a:sym typeface="Iowan Old Style"/>
              </a:rPr>
              <a:t>	say </a:t>
            </a:r>
            <a:r>
              <a:rPr i="1" sz="3400">
                <a:solidFill>
                  <a:srgbClr val="858585"/>
                </a:solidFill>
                <a:latin typeface="Iowan Old Style"/>
                <a:ea typeface="Iowan Old Style"/>
                <a:cs typeface="Iowan Old Style"/>
                <a:sym typeface="Iowan Old Style"/>
              </a:rPr>
              <a:t>“I spot a flashlight in the shadow of the clock.”</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prstGeom prst="rect">
            <a:avLst/>
          </a:prstGeom>
        </p:spPr>
        <p:txBody>
          <a:bodyPr/>
          <a:lstStyle/>
          <a:p>
            <a:pPr lvl="0">
              <a:defRPr sz="1800">
                <a:solidFill>
                  <a:srgbClr val="000000"/>
                </a:solidFill>
              </a:defRPr>
            </a:pPr>
            <a:r>
              <a:rPr sz="8000">
                <a:solidFill>
                  <a:srgbClr val="45A7DE"/>
                </a:solidFill>
              </a:rPr>
              <a:t>A dark room</a:t>
            </a:r>
          </a:p>
        </p:txBody>
      </p:sp>
      <p:sp>
        <p:nvSpPr>
          <p:cNvPr id="65" name="Shape 65"/>
          <p:cNvSpPr/>
          <p:nvPr/>
        </p:nvSpPr>
        <p:spPr>
          <a:xfrm>
            <a:off x="1888998" y="2362200"/>
            <a:ext cx="9592564" cy="652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400">
                <a:solidFill>
                  <a:srgbClr val="858585"/>
                </a:solidFill>
                <a:latin typeface="Iowan Old Style"/>
                <a:ea typeface="Iowan Old Style"/>
                <a:cs typeface="Iowan Old Style"/>
                <a:sym typeface="Iowan Old Style"/>
              </a:rPr>
              <a:t>The study is north of the corridor. </a:t>
            </a:r>
            <a:r>
              <a:rPr b="1" sz="3400">
                <a:solidFill>
                  <a:srgbClr val="858585"/>
                </a:solidFill>
                <a:latin typeface="Iowan Old Style"/>
                <a:ea typeface="Iowan Old Style"/>
                <a:cs typeface="Iowan Old Style"/>
                <a:sym typeface="Iowan Old Style"/>
              </a:rPr>
              <a:t>It is dark.</a:t>
            </a:r>
            <a:r>
              <a:rPr sz="3400">
                <a:solidFill>
                  <a:srgbClr val="858585"/>
                </a:solidFill>
                <a:latin typeface="Iowan Old Style"/>
                <a:ea typeface="Iowan Old Style"/>
                <a:cs typeface="Iowan Old Style"/>
                <a:sym typeface="Iowan Old Style"/>
              </a:rPr>
              <a:t> It has the printed name </a:t>
            </a:r>
            <a:r>
              <a:rPr i="1" sz="3400">
                <a:solidFill>
                  <a:srgbClr val="858585"/>
                </a:solidFill>
                <a:latin typeface="Iowan Old Style"/>
                <a:ea typeface="Iowan Old Style"/>
                <a:cs typeface="Iowan Old Style"/>
                <a:sym typeface="Iowan Old Style"/>
              </a:rPr>
              <a:t>“The Study”</a:t>
            </a:r>
            <a:r>
              <a:rPr sz="3400">
                <a:solidFill>
                  <a:srgbClr val="858585"/>
                </a:solidFill>
                <a:latin typeface="Iowan Old Style"/>
                <a:ea typeface="Iowan Old Style"/>
                <a:cs typeface="Iowan Old Style"/>
                <a:sym typeface="Iowan Old Style"/>
              </a:rPr>
              <a:t>. “</a:t>
            </a:r>
            <a:r>
              <a:rPr i="1" sz="3400">
                <a:solidFill>
                  <a:srgbClr val="858585"/>
                </a:solidFill>
                <a:latin typeface="Iowan Old Style"/>
                <a:ea typeface="Iowan Old Style"/>
                <a:cs typeface="Iowan Old Style"/>
                <a:sym typeface="Iowan Old Style"/>
              </a:rPr>
              <a:t>THE scent of leather pervades my study; the pale brown leather of the desk-top; the bound hide of the volumes in the bookcase; the deep red of the chair seat upholstery. It gives a pleasant, permanent feel to the room.”</a:t>
            </a:r>
            <a:endParaRPr i="1" sz="3400">
              <a:solidFill>
                <a:srgbClr val="858585"/>
              </a:solidFill>
              <a:latin typeface="Iowan Old Style"/>
              <a:ea typeface="Iowan Old Style"/>
              <a:cs typeface="Iowan Old Style"/>
              <a:sym typeface="Iowan Old Style"/>
            </a:endParaRPr>
          </a:p>
          <a:p>
            <a:pPr lvl="0" algn="l">
              <a:defRPr sz="1800">
                <a:solidFill>
                  <a:srgbClr val="000000"/>
                </a:solidFill>
              </a:defRPr>
            </a:pPr>
            <a:endParaRPr i="1" sz="3400">
              <a:solidFill>
                <a:srgbClr val="858585"/>
              </a:solidFill>
              <a:latin typeface="Iowan Old Style"/>
              <a:ea typeface="Iowan Old Style"/>
              <a:cs typeface="Iowan Old Style"/>
              <a:sym typeface="Iowan Old Style"/>
            </a:endParaRPr>
          </a:p>
          <a:p>
            <a:pPr lvl="0" algn="l">
              <a:defRPr sz="1800">
                <a:solidFill>
                  <a:srgbClr val="000000"/>
                </a:solidFill>
              </a:defRPr>
            </a:pPr>
            <a:r>
              <a:rPr sz="3400">
                <a:solidFill>
                  <a:srgbClr val="858585"/>
                </a:solidFill>
                <a:latin typeface="Iowan Old Style"/>
                <a:ea typeface="Iowan Old Style"/>
                <a:cs typeface="Iowan Old Style"/>
                <a:sym typeface="Iowan Old Style"/>
              </a:rPr>
              <a:t>A desk is in the study. It is scenery with the description</a:t>
            </a:r>
            <a:r>
              <a:rPr i="1" sz="3400">
                <a:solidFill>
                  <a:srgbClr val="858585"/>
                </a:solidFill>
                <a:latin typeface="Iowan Old Style"/>
                <a:ea typeface="Iowan Old Style"/>
                <a:cs typeface="Iowan Old Style"/>
                <a:sym typeface="Iowan Old Style"/>
              </a:rPr>
              <a:t> "The brown leather desk-top is stained  from fevered correspondence. Its heavy oak frame holds two small drawers, side by side.”</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prstGeom prst="rect">
            <a:avLst/>
          </a:prstGeom>
        </p:spPr>
        <p:txBody>
          <a:bodyPr/>
          <a:lstStyle/>
          <a:p>
            <a:pPr lvl="0">
              <a:defRPr sz="1800">
                <a:solidFill>
                  <a:srgbClr val="000000"/>
                </a:solidFill>
              </a:defRPr>
            </a:pPr>
            <a:r>
              <a:rPr sz="8000">
                <a:solidFill>
                  <a:srgbClr val="45A7DE"/>
                </a:solidFill>
              </a:rPr>
              <a:t>Parts of objects</a:t>
            </a:r>
          </a:p>
        </p:txBody>
      </p:sp>
      <p:sp>
        <p:nvSpPr>
          <p:cNvPr id="68" name="Shape 68"/>
          <p:cNvSpPr/>
          <p:nvPr/>
        </p:nvSpPr>
        <p:spPr>
          <a:xfrm>
            <a:off x="1706118" y="2979420"/>
            <a:ext cx="9592564" cy="472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400">
                <a:solidFill>
                  <a:srgbClr val="858585"/>
                </a:solidFill>
                <a:latin typeface="Iowan Old Style"/>
                <a:ea typeface="Iowan Old Style"/>
                <a:cs typeface="Iowan Old Style"/>
                <a:sym typeface="Iowan Old Style"/>
              </a:rPr>
              <a:t>A drawer is a kind of container. A drawer is always openable. A drawer is usually fixed in place. A drawer is usually closed. </a:t>
            </a:r>
            <a:endParaRPr sz="3400">
              <a:solidFill>
                <a:srgbClr val="858585"/>
              </a:solidFill>
              <a:latin typeface="Iowan Old Style"/>
              <a:ea typeface="Iowan Old Style"/>
              <a:cs typeface="Iowan Old Style"/>
              <a:sym typeface="Iowan Old Style"/>
            </a:endParaRPr>
          </a:p>
          <a:p>
            <a:pPr lvl="0" algn="l">
              <a:defRPr sz="1800">
                <a:solidFill>
                  <a:srgbClr val="000000"/>
                </a:solidFill>
              </a:defRPr>
            </a:pPr>
            <a:endParaRPr sz="3400">
              <a:solidFill>
                <a:srgbClr val="858585"/>
              </a:solidFill>
              <a:latin typeface="Iowan Old Style"/>
              <a:ea typeface="Iowan Old Style"/>
              <a:cs typeface="Iowan Old Style"/>
              <a:sym typeface="Iowan Old Style"/>
            </a:endParaRPr>
          </a:p>
          <a:p>
            <a:pPr lvl="0" algn="l">
              <a:defRPr sz="1800">
                <a:solidFill>
                  <a:srgbClr val="000000"/>
                </a:solidFill>
              </a:defRPr>
            </a:pPr>
            <a:r>
              <a:rPr sz="3300">
                <a:solidFill>
                  <a:srgbClr val="858585"/>
                </a:solidFill>
                <a:latin typeface="Iowan Old Style"/>
                <a:ea typeface="Iowan Old Style"/>
                <a:cs typeface="Iowan Old Style"/>
                <a:sym typeface="Iowan Old Style"/>
              </a:rPr>
              <a:t>The left drawer is a drawer. It is part of the desk. It is locked.</a:t>
            </a: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r>
              <a:rPr sz="3300">
                <a:solidFill>
                  <a:srgbClr val="858585"/>
                </a:solidFill>
                <a:latin typeface="Iowan Old Style"/>
                <a:ea typeface="Iowan Old Style"/>
                <a:cs typeface="Iowan Old Style"/>
                <a:sym typeface="Iowan Old Style"/>
              </a:rPr>
              <a:t>The right drawer is a drawer. It is part of the desk.</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title"/>
          </p:nvPr>
        </p:nvSpPr>
        <p:spPr>
          <a:prstGeom prst="rect">
            <a:avLst/>
          </a:prstGeom>
        </p:spPr>
        <p:txBody>
          <a:bodyPr/>
          <a:lstStyle/>
          <a:p>
            <a:pPr lvl="0">
              <a:defRPr sz="1800">
                <a:solidFill>
                  <a:srgbClr val="000000"/>
                </a:solidFill>
              </a:defRPr>
            </a:pPr>
            <a:r>
              <a:rPr sz="8000">
                <a:solidFill>
                  <a:srgbClr val="45A7DE"/>
                </a:solidFill>
              </a:rPr>
              <a:t>Simple puzzle</a:t>
            </a:r>
          </a:p>
        </p:txBody>
      </p:sp>
      <p:sp>
        <p:nvSpPr>
          <p:cNvPr id="71" name="Shape 71"/>
          <p:cNvSpPr/>
          <p:nvPr/>
        </p:nvSpPr>
        <p:spPr>
          <a:xfrm>
            <a:off x="1706118" y="3576320"/>
            <a:ext cx="9592564" cy="353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300">
                <a:solidFill>
                  <a:srgbClr val="858585"/>
                </a:solidFill>
                <a:latin typeface="Iowan Old Style"/>
                <a:ea typeface="Iowan Old Style"/>
                <a:cs typeface="Iowan Old Style"/>
                <a:sym typeface="Iowan Old Style"/>
              </a:rPr>
              <a:t>A small brass key unlocks the left drawer.</a:t>
            </a: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r>
              <a:rPr sz="3300">
                <a:solidFill>
                  <a:srgbClr val="858585"/>
                </a:solidFill>
                <a:latin typeface="Iowan Old Style"/>
                <a:ea typeface="Iowan Old Style"/>
                <a:cs typeface="Iowan Old Style"/>
                <a:sym typeface="Iowan Old Style"/>
              </a:rPr>
              <a:t>A leather-bound diary is in the right drawer. The diary has the description “</a:t>
            </a:r>
            <a:r>
              <a:rPr i="1" sz="3300">
                <a:solidFill>
                  <a:srgbClr val="858585"/>
                </a:solidFill>
                <a:latin typeface="Iowan Old Style"/>
                <a:ea typeface="Iowan Old Style"/>
                <a:cs typeface="Iowan Old Style"/>
                <a:sym typeface="Iowan Old Style"/>
              </a:rPr>
              <a:t>Possessed of a sentimental nature, I open the diary and reminisce about its content; certain entries hold my attention most strongly…”</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title"/>
          </p:nvPr>
        </p:nvSpPr>
        <p:spPr>
          <a:prstGeom prst="rect">
            <a:avLst/>
          </a:prstGeom>
        </p:spPr>
        <p:txBody>
          <a:bodyPr/>
          <a:lstStyle/>
          <a:p>
            <a:pPr lvl="0">
              <a:defRPr sz="1800">
                <a:solidFill>
                  <a:srgbClr val="000000"/>
                </a:solidFill>
              </a:defRPr>
            </a:pPr>
            <a:r>
              <a:rPr sz="8000">
                <a:solidFill>
                  <a:srgbClr val="45A7DE"/>
                </a:solidFill>
              </a:rPr>
              <a:t>Simple puzzle</a:t>
            </a:r>
          </a:p>
        </p:txBody>
      </p:sp>
      <p:sp>
        <p:nvSpPr>
          <p:cNvPr id="74" name="Shape 74"/>
          <p:cNvSpPr/>
          <p:nvPr/>
        </p:nvSpPr>
        <p:spPr>
          <a:xfrm>
            <a:off x="1706118" y="3576320"/>
            <a:ext cx="9592564" cy="353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300">
                <a:solidFill>
                  <a:srgbClr val="858585"/>
                </a:solidFill>
                <a:latin typeface="Iowan Old Style"/>
                <a:ea typeface="Iowan Old Style"/>
                <a:cs typeface="Iowan Old Style"/>
                <a:sym typeface="Iowan Old Style"/>
              </a:rPr>
              <a:t>After examining the diary for the first time:</a:t>
            </a: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r>
              <a:rPr sz="3300">
                <a:solidFill>
                  <a:srgbClr val="858585"/>
                </a:solidFill>
                <a:latin typeface="Iowan Old Style"/>
                <a:ea typeface="Iowan Old Style"/>
                <a:cs typeface="Iowan Old Style"/>
                <a:sym typeface="Iowan Old Style"/>
              </a:rPr>
              <a:t>	move the key to the location of the player;</a:t>
            </a: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r>
              <a:rPr sz="3300">
                <a:solidFill>
                  <a:srgbClr val="858585"/>
                </a:solidFill>
                <a:latin typeface="Iowan Old Style"/>
                <a:ea typeface="Iowan Old Style"/>
                <a:cs typeface="Iowan Old Style"/>
                <a:sym typeface="Iowan Old Style"/>
              </a:rPr>
              <a:t>	say “</a:t>
            </a:r>
            <a:r>
              <a:rPr i="1" sz="3300">
                <a:solidFill>
                  <a:srgbClr val="858585"/>
                </a:solidFill>
                <a:latin typeface="Iowan Old Style"/>
                <a:ea typeface="Iowan Old Style"/>
                <a:cs typeface="Iowan Old Style"/>
                <a:sym typeface="Iowan Old Style"/>
              </a:rPr>
              <a:t>A small key falls from the diary to the floor.”</a:t>
            </a:r>
            <a:endParaRPr i="1" sz="3300">
              <a:solidFill>
                <a:srgbClr val="858585"/>
              </a:solidFill>
              <a:latin typeface="Iowan Old Style"/>
              <a:ea typeface="Iowan Old Style"/>
              <a:cs typeface="Iowan Old Style"/>
              <a:sym typeface="Iowan Old Style"/>
            </a:endParaRPr>
          </a:p>
          <a:p>
            <a:pPr lvl="0" algn="l">
              <a:defRPr sz="1800">
                <a:solidFill>
                  <a:srgbClr val="000000"/>
                </a:solidFill>
              </a:defRPr>
            </a:pPr>
            <a:endParaRPr sz="3300">
              <a:solidFill>
                <a:srgbClr val="858585"/>
              </a:solidFill>
              <a:latin typeface="Iowan Old Style"/>
              <a:ea typeface="Iowan Old Style"/>
              <a:cs typeface="Iowan Old Style"/>
              <a:sym typeface="Iowan Old Style"/>
            </a:endParaRPr>
          </a:p>
          <a:p>
            <a:pPr lvl="0" algn="l">
              <a:defRPr sz="1800">
                <a:solidFill>
                  <a:srgbClr val="000000"/>
                </a:solidFill>
              </a:defRPr>
            </a:pPr>
            <a:r>
              <a:rPr sz="3300">
                <a:solidFill>
                  <a:srgbClr val="858585"/>
                </a:solidFill>
                <a:latin typeface="Iowan Old Style"/>
                <a:ea typeface="Iowan Old Style"/>
                <a:cs typeface="Iowan Old Style"/>
                <a:sym typeface="Iowan Old Style"/>
              </a:rPr>
              <a:t>A note has the description “</a:t>
            </a:r>
            <a:r>
              <a:rPr i="1" sz="3300">
                <a:solidFill>
                  <a:srgbClr val="858585"/>
                </a:solidFill>
                <a:latin typeface="Iowan Old Style"/>
                <a:ea typeface="Iowan Old Style"/>
                <a:cs typeface="Iowan Old Style"/>
                <a:sym typeface="Iowan Old Style"/>
              </a:rPr>
              <a:t>Well done on completing this tiny adventure!”</a:t>
            </a:r>
            <a:r>
              <a:rPr sz="3300">
                <a:solidFill>
                  <a:srgbClr val="858585"/>
                </a:solidFill>
                <a:latin typeface="Iowan Old Style"/>
                <a:ea typeface="Iowan Old Style"/>
                <a:cs typeface="Iowan Old Style"/>
                <a:sym typeface="Iowan Old Style"/>
              </a:rPr>
              <a:t> It is in the left drawer.</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ph type="title"/>
          </p:nvPr>
        </p:nvSpPr>
        <p:spPr>
          <a:prstGeom prst="rect">
            <a:avLst/>
          </a:prstGeom>
        </p:spPr>
        <p:txBody>
          <a:bodyPr/>
          <a:lstStyle/>
          <a:p>
            <a:pPr lvl="0">
              <a:defRPr sz="1800">
                <a:solidFill>
                  <a:srgbClr val="000000"/>
                </a:solidFill>
              </a:defRPr>
            </a:pPr>
            <a:r>
              <a:rPr sz="8000">
                <a:solidFill>
                  <a:srgbClr val="45A7DE"/>
                </a:solidFill>
              </a:rPr>
              <a:t>A richer world</a:t>
            </a:r>
          </a:p>
        </p:txBody>
      </p:sp>
      <p:sp>
        <p:nvSpPr>
          <p:cNvPr id="77" name="Shape 77"/>
          <p:cNvSpPr/>
          <p:nvPr>
            <p:ph type="body" idx="1"/>
          </p:nvPr>
        </p:nvSpPr>
        <p:spPr>
          <a:xfrm>
            <a:off x="1804867" y="2534920"/>
            <a:ext cx="10464801" cy="5715001"/>
          </a:xfrm>
          <a:prstGeom prst="rect">
            <a:avLst/>
          </a:prstGeom>
        </p:spPr>
        <p:txBody>
          <a:bodyPr/>
          <a:lstStyle/>
          <a:p>
            <a:pPr lvl="0" marL="542036" indent="-443484" defTabSz="566674">
              <a:spcBef>
                <a:spcPts val="4000"/>
              </a:spcBef>
              <a:buClr>
                <a:srgbClr val="5CBAEE"/>
              </a:buClr>
              <a:buSzPct val="100000"/>
              <a:buChar char="&gt;"/>
              <a:defRPr sz="1800">
                <a:solidFill>
                  <a:srgbClr val="000000"/>
                </a:solidFill>
              </a:defRPr>
            </a:pPr>
            <a:r>
              <a:rPr sz="4462">
                <a:solidFill>
                  <a:srgbClr val="858585"/>
                </a:solidFill>
              </a:rPr>
              <a:t>People</a:t>
            </a:r>
            <a:br>
              <a:rPr sz="4462">
                <a:solidFill>
                  <a:srgbClr val="858585"/>
                </a:solidFill>
              </a:rPr>
            </a:br>
            <a:r>
              <a:rPr i="1" sz="4462">
                <a:solidFill>
                  <a:srgbClr val="858585"/>
                </a:solidFill>
              </a:rPr>
              <a:t>Moving, conversations &amp; quests</a:t>
            </a:r>
            <a:endParaRPr sz="4462">
              <a:solidFill>
                <a:srgbClr val="858585"/>
              </a:solidFill>
            </a:endParaRPr>
          </a:p>
          <a:p>
            <a:pPr lvl="0" marL="542036" indent="-443484" defTabSz="566674">
              <a:spcBef>
                <a:spcPts val="4000"/>
              </a:spcBef>
              <a:buClr>
                <a:srgbClr val="5CBAEE"/>
              </a:buClr>
              <a:buSzPct val="100000"/>
              <a:buChar char="&gt;"/>
              <a:defRPr sz="1800">
                <a:solidFill>
                  <a:srgbClr val="000000"/>
                </a:solidFill>
              </a:defRPr>
            </a:pPr>
            <a:r>
              <a:rPr sz="4462">
                <a:solidFill>
                  <a:srgbClr val="858585"/>
                </a:solidFill>
              </a:rPr>
              <a:t>Vehicles</a:t>
            </a:r>
            <a:br>
              <a:rPr sz="4462">
                <a:solidFill>
                  <a:srgbClr val="858585"/>
                </a:solidFill>
              </a:rPr>
            </a:br>
            <a:r>
              <a:rPr i="1" sz="4462">
                <a:solidFill>
                  <a:srgbClr val="858585"/>
                </a:solidFill>
              </a:rPr>
              <a:t>Entering, exiting &amp; driving</a:t>
            </a:r>
            <a:endParaRPr sz="4462">
              <a:solidFill>
                <a:srgbClr val="858585"/>
              </a:solidFill>
            </a:endParaRPr>
          </a:p>
          <a:p>
            <a:pPr lvl="0" marL="542036" indent="-443484" defTabSz="566674">
              <a:spcBef>
                <a:spcPts val="4000"/>
              </a:spcBef>
              <a:buClr>
                <a:srgbClr val="5CBAEE"/>
              </a:buClr>
              <a:buSzPct val="100000"/>
              <a:buChar char="&gt;"/>
              <a:defRPr sz="1800">
                <a:solidFill>
                  <a:srgbClr val="000000"/>
                </a:solidFill>
              </a:defRPr>
            </a:pPr>
            <a:r>
              <a:rPr sz="4462">
                <a:solidFill>
                  <a:srgbClr val="858585"/>
                </a:solidFill>
              </a:rPr>
              <a:t>Difficulty</a:t>
            </a:r>
            <a:br>
              <a:rPr sz="4462">
                <a:solidFill>
                  <a:srgbClr val="858585"/>
                </a:solidFill>
              </a:rPr>
            </a:br>
            <a:r>
              <a:rPr i="1" sz="4462">
                <a:solidFill>
                  <a:srgbClr val="858585"/>
                </a:solidFill>
              </a:rPr>
              <a:t>Hunger, weight, scoring, randomness </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title"/>
          </p:nvPr>
        </p:nvSpPr>
        <p:spPr>
          <a:prstGeom prst="rect">
            <a:avLst/>
          </a:prstGeom>
        </p:spPr>
        <p:txBody>
          <a:bodyPr/>
          <a:lstStyle/>
          <a:p>
            <a:pPr lvl="0">
              <a:defRPr sz="1800">
                <a:solidFill>
                  <a:srgbClr val="000000"/>
                </a:solidFill>
              </a:defRPr>
            </a:pPr>
            <a:r>
              <a:rPr sz="8000">
                <a:solidFill>
                  <a:srgbClr val="45A7DE"/>
                </a:solidFill>
              </a:rPr>
              <a:t>Debugging</a:t>
            </a:r>
          </a:p>
        </p:txBody>
      </p:sp>
      <p:sp>
        <p:nvSpPr>
          <p:cNvPr id="80" name="Shape 80"/>
          <p:cNvSpPr/>
          <p:nvPr>
            <p:ph type="body" idx="1"/>
          </p:nvPr>
        </p:nvSpPr>
        <p:spPr>
          <a:prstGeom prst="rect">
            <a:avLst/>
          </a:prstGeom>
        </p:spPr>
        <p:txBody>
          <a:bodyPr/>
          <a:lstStyle/>
          <a:p>
            <a:pPr lvl="0" marL="352043" indent="-288036" defTabSz="368045">
              <a:spcBef>
                <a:spcPts val="2600"/>
              </a:spcBef>
              <a:buClr>
                <a:srgbClr val="5CBAEE"/>
              </a:buClr>
              <a:buSzPct val="100000"/>
              <a:buChar char="&gt;"/>
              <a:defRPr sz="1800">
                <a:solidFill>
                  <a:srgbClr val="000000"/>
                </a:solidFill>
              </a:defRPr>
            </a:pPr>
            <a:r>
              <a:rPr b="1" sz="2898">
                <a:solidFill>
                  <a:srgbClr val="858585"/>
                </a:solidFill>
                <a:latin typeface="Iowan Old Style"/>
                <a:ea typeface="Iowan Old Style"/>
                <a:cs typeface="Iowan Old Style"/>
                <a:sym typeface="Iowan Old Style"/>
              </a:rPr>
              <a:t>showme clock</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grandfather clock - thing</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location: in the The Corridor</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singular-named, improper-named; unlit, inedible, fixed in place, scenery</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list grouping key: none</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printed name: "grandfather clock"</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printed plural name: none</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indefinite article: none</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description: "The time is ten past eight."</a:t>
            </a:r>
            <a:br>
              <a:rPr sz="2898">
                <a:solidFill>
                  <a:srgbClr val="858585"/>
                </a:solidFill>
                <a:latin typeface="Iowan Old Style"/>
                <a:ea typeface="Iowan Old Style"/>
                <a:cs typeface="Iowan Old Style"/>
                <a:sym typeface="Iowan Old Style"/>
              </a:rPr>
            </a:br>
            <a:r>
              <a:rPr sz="2898">
                <a:solidFill>
                  <a:srgbClr val="858585"/>
                </a:solidFill>
                <a:latin typeface="Iowan Old Style"/>
                <a:ea typeface="Iowan Old Style"/>
                <a:cs typeface="Iowan Old Style"/>
                <a:sym typeface="Iowan Old Style"/>
              </a:rPr>
              <a:t>initial appearance: none</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nodeType="afterEffect" presetClass="entr" presetSubtype="0" presetID="1" grpId="1" fill="hold">
                                  <p:stCondLst>
                                    <p:cond delay="0"/>
                                  </p:stCondLst>
                                  <p:iterate type="lt" backwards="0">
                                    <p:tmAbs val="0"/>
                                  </p:iterate>
                                  <p:childTnLst>
                                    <p:set>
                                      <p:cBhvr>
                                        <p:cTn id="6" fill="hold"/>
                                        <p:tgtEl>
                                          <p:spTgt spid="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0" grpId="1"/>
    </p:bldLst>
  </p:timing>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p:nvPr>
        </p:nvSpPr>
        <p:spPr>
          <a:prstGeom prst="rect">
            <a:avLst/>
          </a:prstGeom>
        </p:spPr>
        <p:txBody>
          <a:bodyPr/>
          <a:lstStyle/>
          <a:p>
            <a:pPr lvl="0">
              <a:defRPr sz="1800">
                <a:solidFill>
                  <a:srgbClr val="000000"/>
                </a:solidFill>
              </a:defRPr>
            </a:pPr>
            <a:r>
              <a:rPr sz="8000">
                <a:solidFill>
                  <a:srgbClr val="45A7DE"/>
                </a:solidFill>
              </a:rPr>
              <a:t>Good bits</a:t>
            </a:r>
          </a:p>
        </p:txBody>
      </p:sp>
      <p:sp>
        <p:nvSpPr>
          <p:cNvPr id="83" name="Shape 83"/>
          <p:cNvSpPr/>
          <p:nvPr>
            <p:ph type="body" idx="1"/>
          </p:nvPr>
        </p:nvSpPr>
        <p:spPr>
          <a:xfrm>
            <a:off x="1270000" y="2321560"/>
            <a:ext cx="10464800" cy="5715001"/>
          </a:xfrm>
          <a:prstGeom prst="rect">
            <a:avLst/>
          </a:prstGeom>
        </p:spPr>
        <p:txBody>
          <a:bodyPr/>
          <a:lstStyle/>
          <a:p>
            <a:pPr lvl="0" marL="558800" indent="-457200">
              <a:buClr>
                <a:srgbClr val="5CBAEE"/>
              </a:buClr>
              <a:buSzPct val="100000"/>
              <a:buChar char="&gt;"/>
              <a:defRPr sz="1800">
                <a:solidFill>
                  <a:srgbClr val="000000"/>
                </a:solidFill>
              </a:defRPr>
            </a:pPr>
            <a:r>
              <a:rPr sz="4600">
                <a:solidFill>
                  <a:srgbClr val="858585"/>
                </a:solidFill>
              </a:rPr>
              <a:t>Graphical cross-platform IDE</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Compiles to Z-Code or Glulx</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Many extensions available</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Docs &amp; recipe book included</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body" idx="1"/>
          </p:nvPr>
        </p:nvSpPr>
        <p:spPr>
          <a:xfrm>
            <a:off x="1524000" y="1397000"/>
            <a:ext cx="10464800" cy="7213600"/>
          </a:xfrm>
          <a:prstGeom prst="rect">
            <a:avLst/>
          </a:prstGeom>
        </p:spPr>
        <p:txBody>
          <a:bodyPr/>
          <a:lstStyle/>
          <a:p>
            <a:pPr lvl="0" marL="558800" indent="-457200">
              <a:buClr>
                <a:srgbClr val="5CBAEE"/>
              </a:buClr>
              <a:buSzPct val="100000"/>
              <a:buChar char="&gt;"/>
              <a:defRPr sz="1800">
                <a:solidFill>
                  <a:srgbClr val="000000"/>
                </a:solidFill>
              </a:defRPr>
            </a:pPr>
            <a:r>
              <a:rPr sz="4600">
                <a:solidFill>
                  <a:srgbClr val="858585"/>
                </a:solidFill>
              </a:rPr>
              <a:t>Declarative language</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Organized sections &amp; chapters</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Easy to get started with basics</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Many different views of source</a:t>
            </a:r>
          </a:p>
        </p:txBody>
      </p:sp>
      <p:sp>
        <p:nvSpPr>
          <p:cNvPr id="86" name="Shape 86"/>
          <p:cNvSpPr/>
          <p:nvPr>
            <p:ph type="title" idx="4294967295"/>
          </p:nvPr>
        </p:nvSpPr>
        <p:spPr>
          <a:prstGeom prst="rect">
            <a:avLst/>
          </a:prstGeom>
        </p:spPr>
        <p:txBody>
          <a:bodyPr/>
          <a:lstStyle/>
          <a:p>
            <a:pPr lvl="0">
              <a:defRPr sz="1800">
                <a:solidFill>
                  <a:srgbClr val="000000"/>
                </a:solidFill>
              </a:defRPr>
            </a:pPr>
            <a:r>
              <a:rPr sz="8000">
                <a:solidFill>
                  <a:srgbClr val="45A7DE"/>
                </a:solidFill>
              </a:rPr>
              <a:t>More goodness</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prstGeom prst="rect">
            <a:avLst/>
          </a:prstGeom>
        </p:spPr>
        <p:txBody>
          <a:bodyPr/>
          <a:lstStyle/>
          <a:p>
            <a:pPr lvl="0">
              <a:defRPr sz="1800">
                <a:solidFill>
                  <a:srgbClr val="000000"/>
                </a:solidFill>
              </a:defRPr>
            </a:pPr>
            <a:r>
              <a:rPr sz="8000">
                <a:solidFill>
                  <a:srgbClr val="45A7DE"/>
                </a:solidFill>
              </a:rPr>
              <a:t>Not all roses…</a:t>
            </a:r>
          </a:p>
        </p:txBody>
      </p:sp>
      <p:sp>
        <p:nvSpPr>
          <p:cNvPr id="89" name="Shape 89"/>
          <p:cNvSpPr/>
          <p:nvPr>
            <p:ph type="body" idx="1"/>
          </p:nvPr>
        </p:nvSpPr>
        <p:spPr>
          <a:xfrm>
            <a:off x="1270000" y="2331720"/>
            <a:ext cx="10464800" cy="5715001"/>
          </a:xfrm>
          <a:prstGeom prst="rect">
            <a:avLst/>
          </a:prstGeom>
        </p:spPr>
        <p:txBody>
          <a:bodyPr/>
          <a:lstStyle/>
          <a:p>
            <a:pPr lvl="0" marL="558800" indent="-457200">
              <a:buClr>
                <a:srgbClr val="5CBAEE"/>
              </a:buClr>
              <a:buSzPct val="100000"/>
              <a:buChar char="&gt;"/>
              <a:defRPr sz="1800">
                <a:solidFill>
                  <a:srgbClr val="000000"/>
                </a:solidFill>
              </a:defRPr>
            </a:pPr>
            <a:r>
              <a:rPr sz="4600">
                <a:solidFill>
                  <a:srgbClr val="858585"/>
                </a:solidFill>
              </a:rPr>
              <a:t>Can be hard to figure out syntax</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No Intellisense!</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No extension versioning</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Changing prompts &amp; behavior</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ph type="title"/>
          </p:nvPr>
        </p:nvSpPr>
        <p:spPr>
          <a:prstGeom prst="rect">
            <a:avLst/>
          </a:prstGeom>
        </p:spPr>
        <p:txBody>
          <a:bodyPr/>
          <a:lstStyle/>
          <a:p>
            <a:pPr lvl="0">
              <a:defRPr sz="1800">
                <a:solidFill>
                  <a:srgbClr val="000000"/>
                </a:solidFill>
              </a:defRPr>
            </a:pPr>
            <a:r>
              <a:rPr sz="8000">
                <a:solidFill>
                  <a:srgbClr val="45A7DE"/>
                </a:solidFill>
              </a:rPr>
              <a:t>A little history</a:t>
            </a:r>
          </a:p>
        </p:txBody>
      </p:sp>
      <p:sp>
        <p:nvSpPr>
          <p:cNvPr id="37" name="Shape 37"/>
          <p:cNvSpPr/>
          <p:nvPr>
            <p:ph type="body" idx="1"/>
          </p:nvPr>
        </p:nvSpPr>
        <p:spPr>
          <a:xfrm>
            <a:off x="2164079" y="2768600"/>
            <a:ext cx="9918582" cy="5715000"/>
          </a:xfrm>
          <a:prstGeom prst="rect">
            <a:avLst/>
          </a:prstGeom>
        </p:spPr>
        <p:txBody>
          <a:bodyPr/>
          <a:lstStyle/>
          <a:p>
            <a:pPr lvl="0" marL="553212" indent="-452627" defTabSz="578358">
              <a:spcBef>
                <a:spcPts val="4100"/>
              </a:spcBef>
              <a:buClr>
                <a:srgbClr val="5CBAEE"/>
              </a:buClr>
              <a:buSzPct val="100000"/>
              <a:buChar char="&gt;"/>
              <a:defRPr sz="1800">
                <a:solidFill>
                  <a:srgbClr val="000000"/>
                </a:solidFill>
              </a:defRPr>
            </a:pPr>
            <a:r>
              <a:rPr sz="4554">
                <a:solidFill>
                  <a:srgbClr val="858585"/>
                </a:solidFill>
              </a:rPr>
              <a:t>2002</a:t>
            </a:r>
            <a:br>
              <a:rPr sz="4554">
                <a:solidFill>
                  <a:srgbClr val="858585"/>
                </a:solidFill>
              </a:rPr>
            </a:br>
            <a:r>
              <a:rPr i="1" sz="4554">
                <a:solidFill>
                  <a:srgbClr val="858585"/>
                </a:solidFill>
              </a:rPr>
              <a:t>Project began by Graham Nelson</a:t>
            </a:r>
            <a:endParaRPr sz="4554">
              <a:solidFill>
                <a:srgbClr val="858585"/>
              </a:solidFill>
            </a:endParaRPr>
          </a:p>
          <a:p>
            <a:pPr lvl="0" marL="553212" indent="-452627" defTabSz="578358">
              <a:spcBef>
                <a:spcPts val="4100"/>
              </a:spcBef>
              <a:buClr>
                <a:srgbClr val="5CBAEE"/>
              </a:buClr>
              <a:buSzPct val="100000"/>
              <a:buChar char="&gt;"/>
              <a:defRPr sz="1800">
                <a:solidFill>
                  <a:srgbClr val="000000"/>
                </a:solidFill>
              </a:defRPr>
            </a:pPr>
            <a:r>
              <a:rPr sz="4554">
                <a:solidFill>
                  <a:srgbClr val="858585"/>
                </a:solidFill>
              </a:rPr>
              <a:t>2005</a:t>
            </a:r>
            <a:br>
              <a:rPr sz="4554">
                <a:solidFill>
                  <a:srgbClr val="858585"/>
                </a:solidFill>
              </a:rPr>
            </a:br>
            <a:r>
              <a:rPr i="1" sz="4554">
                <a:solidFill>
                  <a:srgbClr val="858585"/>
                </a:solidFill>
              </a:rPr>
              <a:t>White-paper on Inform 7</a:t>
            </a:r>
            <a:endParaRPr sz="4554">
              <a:solidFill>
                <a:srgbClr val="858585"/>
              </a:solidFill>
            </a:endParaRPr>
          </a:p>
          <a:p>
            <a:pPr lvl="0" marL="553212" indent="-452627" defTabSz="578358">
              <a:spcBef>
                <a:spcPts val="4100"/>
              </a:spcBef>
              <a:buClr>
                <a:srgbClr val="5CBAEE"/>
              </a:buClr>
              <a:buSzPct val="100000"/>
              <a:buChar char="&gt;"/>
              <a:defRPr sz="1800">
                <a:solidFill>
                  <a:srgbClr val="000000"/>
                </a:solidFill>
              </a:defRPr>
            </a:pPr>
            <a:r>
              <a:rPr sz="4554">
                <a:solidFill>
                  <a:srgbClr val="858585"/>
                </a:solidFill>
              </a:rPr>
              <a:t>2006</a:t>
            </a:r>
            <a:br>
              <a:rPr sz="4554">
                <a:solidFill>
                  <a:srgbClr val="858585"/>
                </a:solidFill>
              </a:rPr>
            </a:br>
            <a:r>
              <a:rPr i="1" sz="4554">
                <a:solidFill>
                  <a:srgbClr val="858585"/>
                </a:solidFill>
              </a:rPr>
              <a:t>First public betas</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title"/>
          </p:nvPr>
        </p:nvSpPr>
        <p:spPr>
          <a:prstGeom prst="rect">
            <a:avLst/>
          </a:prstGeom>
        </p:spPr>
        <p:txBody>
          <a:bodyPr/>
          <a:lstStyle/>
          <a:p>
            <a:pPr lvl="0">
              <a:defRPr sz="1800">
                <a:solidFill>
                  <a:srgbClr val="000000"/>
                </a:solidFill>
              </a:defRPr>
            </a:pPr>
            <a:r>
              <a:rPr sz="8000">
                <a:solidFill>
                  <a:srgbClr val="45A7DE"/>
                </a:solidFill>
              </a:rPr>
              <a:t>In summary</a:t>
            </a:r>
          </a:p>
        </p:txBody>
      </p:sp>
      <p:sp>
        <p:nvSpPr>
          <p:cNvPr id="92" name="Shape 92"/>
          <p:cNvSpPr/>
          <p:nvPr>
            <p:ph type="body" idx="1"/>
          </p:nvPr>
        </p:nvSpPr>
        <p:spPr>
          <a:xfrm>
            <a:off x="1270000" y="1877060"/>
            <a:ext cx="10464800" cy="5715001"/>
          </a:xfrm>
          <a:prstGeom prst="rect">
            <a:avLst/>
          </a:prstGeom>
        </p:spPr>
        <p:txBody>
          <a:bodyPr/>
          <a:lstStyle/>
          <a:p>
            <a:pPr lvl="0" marL="558800" indent="-457200">
              <a:buClr>
                <a:srgbClr val="5CBAEE"/>
              </a:buClr>
              <a:buSzPct val="100000"/>
              <a:buChar char="&gt;"/>
              <a:defRPr sz="1800">
                <a:solidFill>
                  <a:srgbClr val="000000"/>
                </a:solidFill>
              </a:defRPr>
            </a:pPr>
            <a:r>
              <a:rPr sz="4600">
                <a:solidFill>
                  <a:srgbClr val="858585"/>
                </a:solidFill>
              </a:rPr>
              <a:t>Run with your imagination</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So much done for you already</a:t>
            </a:r>
            <a:endParaRPr sz="4600">
              <a:solidFill>
                <a:srgbClr val="858585"/>
              </a:solidFill>
            </a:endParaRPr>
          </a:p>
          <a:p>
            <a:pPr lvl="0" marL="558800" indent="-457200">
              <a:buClr>
                <a:srgbClr val="5CBAEE"/>
              </a:buClr>
              <a:buSzPct val="100000"/>
              <a:buChar char="&gt;"/>
              <a:defRPr sz="1800">
                <a:solidFill>
                  <a:srgbClr val="000000"/>
                </a:solidFill>
              </a:defRPr>
            </a:pPr>
            <a:r>
              <a:rPr sz="4600">
                <a:solidFill>
                  <a:srgbClr val="858585"/>
                </a:solidFill>
              </a:rPr>
              <a:t>Changing that can be hard work</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title"/>
          </p:nvPr>
        </p:nvSpPr>
        <p:spPr>
          <a:prstGeom prst="rect">
            <a:avLst/>
          </a:prstGeom>
        </p:spPr>
        <p:txBody>
          <a:bodyPr/>
          <a:lstStyle/>
          <a:p>
            <a:pPr lvl="0">
              <a:defRPr sz="1800">
                <a:solidFill>
                  <a:srgbClr val="000000"/>
                </a:solidFill>
              </a:defRPr>
            </a:pPr>
            <a:r>
              <a:rPr sz="8000">
                <a:solidFill>
                  <a:srgbClr val="45A7DE"/>
                </a:solidFill>
              </a:rPr>
              <a:t>Extra resources</a:t>
            </a:r>
          </a:p>
        </p:txBody>
      </p:sp>
      <p:sp>
        <p:nvSpPr>
          <p:cNvPr id="95" name="Shape 95"/>
          <p:cNvSpPr/>
          <p:nvPr>
            <p:ph type="body" idx="1"/>
          </p:nvPr>
        </p:nvSpPr>
        <p:spPr>
          <a:xfrm>
            <a:off x="1270000" y="2402839"/>
            <a:ext cx="10464800" cy="5715001"/>
          </a:xfrm>
          <a:prstGeom prst="rect">
            <a:avLst/>
          </a:prstGeom>
        </p:spPr>
        <p:txBody>
          <a:bodyPr/>
          <a:lstStyle/>
          <a:p>
            <a:pPr lvl="0" marL="558800" indent="-457200">
              <a:buClr>
                <a:srgbClr val="5CBAEE"/>
              </a:buClr>
              <a:buSzPct val="100000"/>
              <a:buChar char="&gt;"/>
              <a:defRPr sz="1800">
                <a:solidFill>
                  <a:srgbClr val="000000"/>
                </a:solidFill>
              </a:defRPr>
            </a:pPr>
            <a:r>
              <a:rPr sz="4600" u="sng">
                <a:solidFill>
                  <a:srgbClr val="858585"/>
                </a:solidFill>
                <a:hlinkClick r:id="rId2" invalidUrl="" action="" tgtFrame="" tooltip="" history="1" highlightClick="0" endSnd="0"/>
              </a:rPr>
              <a:t>Official Inform 7 site</a:t>
            </a:r>
            <a:endParaRPr sz="4600">
              <a:solidFill>
                <a:srgbClr val="858585"/>
              </a:solidFill>
            </a:endParaRPr>
          </a:p>
          <a:p>
            <a:pPr lvl="0" marL="558800" indent="-457200">
              <a:buClr>
                <a:srgbClr val="5CBAEE"/>
              </a:buClr>
              <a:buSzPct val="100000"/>
              <a:buChar char="&gt;"/>
              <a:defRPr sz="1800">
                <a:solidFill>
                  <a:srgbClr val="000000"/>
                </a:solidFill>
              </a:defRPr>
            </a:pPr>
            <a:r>
              <a:rPr sz="4600" u="sng">
                <a:solidFill>
                  <a:srgbClr val="858585"/>
                </a:solidFill>
                <a:hlinkClick r:id="rId3" invalidUrl="" action="" tgtFrame="" tooltip="" history="1" highlightClick="0" endSnd="0"/>
              </a:rPr>
              <a:t>Interactive Fiction Database</a:t>
            </a:r>
            <a:endParaRPr sz="4600">
              <a:solidFill>
                <a:srgbClr val="858585"/>
              </a:solidFill>
            </a:endParaRPr>
          </a:p>
          <a:p>
            <a:pPr lvl="0" marL="558800" indent="-457200">
              <a:buClr>
                <a:srgbClr val="5CBAEE"/>
              </a:buClr>
              <a:buSzPct val="100000"/>
              <a:buChar char="&gt;"/>
              <a:defRPr sz="1800">
                <a:solidFill>
                  <a:srgbClr val="000000"/>
                </a:solidFill>
              </a:defRPr>
            </a:pPr>
            <a:r>
              <a:rPr sz="4600" u="sng">
                <a:solidFill>
                  <a:srgbClr val="858585"/>
                </a:solidFill>
                <a:hlinkClick r:id="rId4" invalidUrl="" action="" tgtFrame="" tooltip="" history="1" highlightClick="0" endSnd="0"/>
              </a:rPr>
              <a:t>Source code to Standard Rules</a:t>
            </a:r>
            <a:endParaRPr sz="4600">
              <a:solidFill>
                <a:srgbClr val="858585"/>
              </a:solidFill>
            </a:endParaRPr>
          </a:p>
          <a:p>
            <a:pPr lvl="0" marL="558800" indent="-457200">
              <a:buClr>
                <a:srgbClr val="5CBAEE"/>
              </a:buClr>
              <a:buSzPct val="100000"/>
              <a:buChar char="&gt;"/>
              <a:defRPr sz="1800">
                <a:solidFill>
                  <a:srgbClr val="000000"/>
                </a:solidFill>
              </a:defRPr>
            </a:pPr>
            <a:r>
              <a:rPr sz="4600" u="sng">
                <a:solidFill>
                  <a:srgbClr val="858585"/>
                </a:solidFill>
                <a:hlinkClick r:id="rId5" invalidUrl="" action="" tgtFrame="" tooltip="" history="1" highlightClick="0" endSnd="0"/>
              </a:rPr>
              <a:t>Inform 7 for programmers</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nvSpPr>
        <p:spPr>
          <a:xfrm>
            <a:off x="1016000" y="4089399"/>
            <a:ext cx="10464800" cy="10414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l">
              <a:defRPr i="1" sz="5700">
                <a:solidFill>
                  <a:srgbClr val="45A7DE"/>
                </a:solidFill>
              </a:defRPr>
            </a:lvl1pPr>
          </a:lstStyle>
          <a:p>
            <a:pPr lvl="0">
              <a:defRPr i="0" sz="1800">
                <a:solidFill>
                  <a:srgbClr val="000000"/>
                </a:solidFill>
              </a:defRPr>
            </a:pPr>
            <a:r>
              <a:rPr i="1" sz="5700">
                <a:solidFill>
                  <a:srgbClr val="45A7DE"/>
                </a:solidFill>
              </a:rPr>
              <a:t>“It is pitch black.”</a:t>
            </a:r>
          </a:p>
        </p:txBody>
      </p:sp>
      <p:sp>
        <p:nvSpPr>
          <p:cNvPr id="98" name="Shape 98"/>
          <p:cNvSpPr/>
          <p:nvPr/>
        </p:nvSpPr>
        <p:spPr>
          <a:xfrm>
            <a:off x="1016000" y="5092700"/>
            <a:ext cx="10464800" cy="6985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3600"/>
            </a:lvl1pPr>
          </a:lstStyle>
          <a:p>
            <a:pPr lvl="0">
              <a:defRPr sz="1800">
                <a:solidFill>
                  <a:srgbClr val="000000"/>
                </a:solidFill>
              </a:defRPr>
            </a:pPr>
            <a:r>
              <a:rPr sz="3600">
                <a:solidFill>
                  <a:srgbClr val="858585"/>
                </a:solidFill>
              </a:rPr>
              <a:t>–All good adventure games</a:t>
            </a:r>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nodeType="afterEffect" presetClass="entr" presetSubtype="8" presetID="10" grpId="1" fill="hold">
                                  <p:stCondLst>
                                    <p:cond delay="0"/>
                                  </p:stCondLst>
                                  <p:iterate type="el" backwards="0">
                                    <p:tmAbs val="0"/>
                                  </p:iterate>
                                  <p:childTnLst>
                                    <p:set>
                                      <p:cBhvr>
                                        <p:cTn id="6" fill="hold"/>
                                        <p:tgtEl>
                                          <p:spTgt spid="97"/>
                                        </p:tgtEl>
                                        <p:attrNameLst>
                                          <p:attrName>style.visibility</p:attrName>
                                        </p:attrNameLst>
                                      </p:cBhvr>
                                      <p:to>
                                        <p:strVal val="visible"/>
                                      </p:to>
                                    </p:set>
                                    <p:animEffect filter="fade(right)" transition="in">
                                      <p:cBhvr>
                                        <p:cTn id="7" dur="1000"/>
                                        <p:tgtEl>
                                          <p:spTgt spid="97"/>
                                        </p:tgtEl>
                                      </p:cBhvr>
                                    </p:animEffect>
                                  </p:childTnLst>
                                </p:cTn>
                              </p:par>
                            </p:childTnLst>
                          </p:cTn>
                        </p:par>
                        <p:par>
                          <p:cTn id="8" fill="hold">
                            <p:stCondLst>
                              <p:cond delay="1000"/>
                            </p:stCondLst>
                            <p:childTnLst>
                              <p:par>
                                <p:cTn id="9" nodeType="afterEffect" presetClass="entr" presetSubtype="0" presetID="9" grpId="2" fill="hold">
                                  <p:stCondLst>
                                    <p:cond delay="0"/>
                                  </p:stCondLst>
                                  <p:iterate type="el" backwards="0">
                                    <p:tmAbs val="0"/>
                                  </p:iterate>
                                  <p:childTnLst>
                                    <p:set>
                                      <p:cBhvr>
                                        <p:cTn id="10" fill="hold"/>
                                        <p:tgtEl>
                                          <p:spTgt spid="98"/>
                                        </p:tgtEl>
                                        <p:attrNameLst>
                                          <p:attrName>style.visibility</p:attrName>
                                        </p:attrNameLst>
                                      </p:cBhvr>
                                      <p:to>
                                        <p:strVal val="visible"/>
                                      </p:to>
                                    </p:set>
                                    <p:animEffect filter="dissolve" transition="in">
                                      <p:cBhvr>
                                        <p:cTn id="11"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8" grpId="2"/>
      <p:bldP build="whole" bldLvl="1" animBg="1" rev="0" advAuto="0" spid="97"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bg>
      <p:bgPr>
        <a:solidFill>
          <a:srgbClr val="000000"/>
        </a:solidFill>
      </p:bgPr>
    </p:bg>
    <p:spTree>
      <p:nvGrpSpPr>
        <p:cNvPr id="1" name=""/>
        <p:cNvGrpSpPr/>
        <p:nvPr/>
      </p:nvGrpSpPr>
      <p:grpSpPr>
        <a:xfrm>
          <a:off x="0" y="0"/>
          <a:ext cx="0" cy="0"/>
          <a:chOff x="0" y="0"/>
          <a:chExt cx="0" cy="0"/>
        </a:xfrm>
      </p:grpSpPr>
      <p:sp>
        <p:nvSpPr>
          <p:cNvPr id="100" name="Shape 100"/>
          <p:cNvSpPr/>
          <p:nvPr/>
        </p:nvSpPr>
        <p:spPr>
          <a:xfrm>
            <a:off x="1016000" y="4089399"/>
            <a:ext cx="10464800" cy="10414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l">
              <a:defRPr i="1" sz="5700">
                <a:solidFill>
                  <a:srgbClr val="FFFFFF"/>
                </a:solidFill>
              </a:defRPr>
            </a:lvl1pPr>
          </a:lstStyle>
          <a:p>
            <a:pPr lvl="0">
              <a:defRPr i="0" sz="1800">
                <a:solidFill>
                  <a:srgbClr val="000000"/>
                </a:solidFill>
              </a:defRPr>
            </a:pPr>
            <a:r>
              <a:rPr i="1" sz="5700">
                <a:solidFill>
                  <a:srgbClr val="FFFFFF"/>
                </a:solidFill>
              </a:rPr>
              <a:t>“It is pitch black.”</a:t>
            </a:r>
          </a:p>
        </p:txBody>
      </p:sp>
      <p:sp>
        <p:nvSpPr>
          <p:cNvPr id="101" name="Shape 101"/>
          <p:cNvSpPr/>
          <p:nvPr/>
        </p:nvSpPr>
        <p:spPr>
          <a:xfrm>
            <a:off x="1016000" y="4986020"/>
            <a:ext cx="11383804" cy="1981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l">
              <a:defRPr sz="1800">
                <a:solidFill>
                  <a:srgbClr val="000000"/>
                </a:solidFill>
              </a:defRPr>
            </a:pPr>
            <a:endParaRPr i="1" sz="5700">
              <a:solidFill>
                <a:srgbClr val="FFFFFF"/>
              </a:solidFill>
            </a:endParaRPr>
          </a:p>
          <a:p>
            <a:pPr lvl="0" algn="l">
              <a:defRPr sz="1800">
                <a:solidFill>
                  <a:srgbClr val="000000"/>
                </a:solidFill>
              </a:defRPr>
            </a:pPr>
            <a:r>
              <a:rPr i="1" sz="5700">
                <a:solidFill>
                  <a:srgbClr val="FFFFFF"/>
                </a:solidFill>
              </a:rPr>
              <a:t>“You have been eaten by a grue.”</a:t>
            </a:r>
          </a:p>
        </p:txBody>
      </p:sp>
    </p:spTree>
  </p:cSld>
  <p:clrMapOvr>
    <a:masterClrMapping/>
  </p:clrMapOvr>
  <p:transition spd="slow" advClick="1">
    <p:fade thruBlk="1"/>
  </p:transition>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nodeType="afterEffect" presetClass="entr" presetSubtype="8" presetID="10" grpId="1" fill="hold">
                                  <p:stCondLst>
                                    <p:cond delay="0"/>
                                  </p:stCondLst>
                                  <p:iterate type="el" backwards="0">
                                    <p:tmAbs val="0"/>
                                  </p:iterate>
                                  <p:childTnLst>
                                    <p:set>
                                      <p:cBhvr>
                                        <p:cTn id="6" fill="hold"/>
                                        <p:tgtEl>
                                          <p:spTgt spid="100"/>
                                        </p:tgtEl>
                                        <p:attrNameLst>
                                          <p:attrName>style.visibility</p:attrName>
                                        </p:attrNameLst>
                                      </p:cBhvr>
                                      <p:to>
                                        <p:strVal val="visible"/>
                                      </p:to>
                                    </p:set>
                                    <p:animEffect filter="fade(right)" transition="in">
                                      <p:cBhvr>
                                        <p:cTn id="7" dur="1000"/>
                                        <p:tgtEl>
                                          <p:spTgt spid="100"/>
                                        </p:tgtEl>
                                      </p:cBhvr>
                                    </p:animEffect>
                                  </p:childTnLst>
                                </p:cTn>
                              </p:par>
                            </p:childTnLst>
                          </p:cTn>
                        </p:par>
                        <p:par>
                          <p:cTn id="8" fill="hold">
                            <p:stCondLst>
                              <p:cond delay="1000"/>
                            </p:stCondLst>
                            <p:childTnLst>
                              <p:par>
                                <p:cTn id="9" nodeType="afterEffect" presetClass="entr" presetSubtype="8" presetID="10" grpId="2" fill="hold">
                                  <p:stCondLst>
                                    <p:cond delay="0"/>
                                  </p:stCondLst>
                                  <p:iterate type="el" backwards="0">
                                    <p:tmAbs val="0"/>
                                  </p:iterate>
                                  <p:childTnLst>
                                    <p:set>
                                      <p:cBhvr>
                                        <p:cTn id="10" fill="hold"/>
                                        <p:tgtEl>
                                          <p:spTgt spid="101"/>
                                        </p:tgtEl>
                                        <p:attrNameLst>
                                          <p:attrName>style.visibility</p:attrName>
                                        </p:attrNameLst>
                                      </p:cBhvr>
                                      <p:to>
                                        <p:strVal val="visible"/>
                                      </p:to>
                                    </p:set>
                                    <p:animEffect filter="fade(right)" transition="in">
                                      <p:cBhvr>
                                        <p:cTn id="11" dur="1000"/>
                                        <p:tgtEl>
                                          <p:spTgt spid="1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1" grpId="2"/>
      <p:bldP build="whole" bldLvl="1" animBg="1" rev="0" advAuto="0" spid="100" grpId="1"/>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solidFill>
                  <a:srgbClr val="000000"/>
                </a:solidFill>
              </a:defRPr>
            </a:pPr>
            <a:r>
              <a:rPr sz="8000">
                <a:solidFill>
                  <a:srgbClr val="45A7DE"/>
                </a:solidFill>
              </a:rPr>
              <a:t>Creating a room</a:t>
            </a:r>
          </a:p>
        </p:txBody>
      </p:sp>
      <p:sp>
        <p:nvSpPr>
          <p:cNvPr id="40" name="Shape 40"/>
          <p:cNvSpPr/>
          <p:nvPr/>
        </p:nvSpPr>
        <p:spPr>
          <a:xfrm>
            <a:off x="1706118" y="2623819"/>
            <a:ext cx="9592564" cy="543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100">
                <a:solidFill>
                  <a:srgbClr val="858585"/>
                </a:solidFill>
                <a:latin typeface="Iowan Old Style"/>
                <a:ea typeface="Iowan Old Style"/>
                <a:cs typeface="Iowan Old Style"/>
                <a:sym typeface="Iowan Old Style"/>
              </a:rPr>
              <a:t>The drawing room is a room with the printed name “</a:t>
            </a:r>
            <a:r>
              <a:rPr i="1" sz="3100">
                <a:solidFill>
                  <a:srgbClr val="858585"/>
                </a:solidFill>
                <a:latin typeface="Iowan Old Style"/>
                <a:ea typeface="Iowan Old Style"/>
                <a:cs typeface="Iowan Old Style"/>
                <a:sym typeface="Iowan Old Style"/>
              </a:rPr>
              <a:t>The Drawing Room”</a:t>
            </a:r>
            <a:r>
              <a:rPr sz="3100">
                <a:solidFill>
                  <a:srgbClr val="858585"/>
                </a:solidFill>
                <a:latin typeface="Iowan Old Style"/>
                <a:ea typeface="Iowan Old Style"/>
                <a:cs typeface="Iowan Old Style"/>
                <a:sym typeface="Iowan Old Style"/>
              </a:rPr>
              <a:t>.</a:t>
            </a:r>
            <a:endParaRPr sz="3100">
              <a:solidFill>
                <a:srgbClr val="858585"/>
              </a:solidFill>
              <a:latin typeface="Iowan Old Style"/>
              <a:ea typeface="Iowan Old Style"/>
              <a:cs typeface="Iowan Old Style"/>
              <a:sym typeface="Iowan Old Style"/>
            </a:endParaRPr>
          </a:p>
          <a:p>
            <a:pPr lvl="0" algn="l">
              <a:defRPr sz="1800">
                <a:solidFill>
                  <a:srgbClr val="000000"/>
                </a:solidFill>
              </a:defRPr>
            </a:pPr>
            <a:endParaRPr sz="3100">
              <a:solidFill>
                <a:srgbClr val="858585"/>
              </a:solidFill>
              <a:latin typeface="Iowan Old Style"/>
              <a:ea typeface="Iowan Old Style"/>
              <a:cs typeface="Iowan Old Style"/>
              <a:sym typeface="Iowan Old Style"/>
            </a:endParaRPr>
          </a:p>
          <a:p>
            <a:pPr lvl="0" algn="l">
              <a:defRPr sz="1800">
                <a:solidFill>
                  <a:srgbClr val="000000"/>
                </a:solidFill>
              </a:defRPr>
            </a:pPr>
            <a:r>
              <a:rPr i="1" sz="3100">
                <a:solidFill>
                  <a:srgbClr val="858585"/>
                </a:solidFill>
                <a:latin typeface="Iowan Old Style"/>
                <a:ea typeface="Iowan Old Style"/>
                <a:cs typeface="Iowan Old Style"/>
                <a:sym typeface="Iowan Old Style"/>
              </a:rPr>
              <a:t>“I AM in the drawing room - a peaceful place, furnished simply but (if I may say so) elegantly, with soft leather armchairs and a sofa, and carpets of many plies and agreeable in colour. A glowing hearth keeps the night at bay, and lights also the countenance of my father, whose portrait hangs above the mantel. The air of the room is however tangibly close, and almost muggy; I fear it threatens thunder.”</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ph type="title"/>
          </p:nvPr>
        </p:nvSpPr>
        <p:spPr>
          <a:prstGeom prst="rect">
            <a:avLst/>
          </a:prstGeom>
        </p:spPr>
        <p:txBody>
          <a:bodyPr/>
          <a:lstStyle/>
          <a:p>
            <a:pPr lvl="0">
              <a:defRPr sz="1800">
                <a:solidFill>
                  <a:srgbClr val="000000"/>
                </a:solidFill>
              </a:defRPr>
            </a:pPr>
            <a:r>
              <a:rPr sz="8000">
                <a:solidFill>
                  <a:srgbClr val="45A7DE"/>
                </a:solidFill>
              </a:rPr>
              <a:t>Another room</a:t>
            </a:r>
          </a:p>
        </p:txBody>
      </p:sp>
      <p:sp>
        <p:nvSpPr>
          <p:cNvPr id="43" name="Shape 43"/>
          <p:cNvSpPr/>
          <p:nvPr/>
        </p:nvSpPr>
        <p:spPr>
          <a:xfrm>
            <a:off x="1706118" y="2357120"/>
            <a:ext cx="9592564" cy="5969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100">
                <a:solidFill>
                  <a:srgbClr val="858585"/>
                </a:solidFill>
                <a:latin typeface="Iowan Old Style"/>
                <a:ea typeface="Iowan Old Style"/>
                <a:cs typeface="Iowan Old Style"/>
                <a:sym typeface="Iowan Old Style"/>
              </a:rPr>
              <a:t>The hallway is west of the drawing room. It has the printed name </a:t>
            </a:r>
            <a:r>
              <a:rPr i="1" sz="3100">
                <a:solidFill>
                  <a:srgbClr val="858585"/>
                </a:solidFill>
                <a:latin typeface="Iowan Old Style"/>
                <a:ea typeface="Iowan Old Style"/>
                <a:cs typeface="Iowan Old Style"/>
                <a:sym typeface="Iowan Old Style"/>
              </a:rPr>
              <a:t>“The Corridor”</a:t>
            </a:r>
            <a:endParaRPr sz="3100">
              <a:solidFill>
                <a:srgbClr val="858585"/>
              </a:solidFill>
              <a:latin typeface="Iowan Old Style"/>
              <a:ea typeface="Iowan Old Style"/>
              <a:cs typeface="Iowan Old Style"/>
              <a:sym typeface="Iowan Old Style"/>
            </a:endParaRPr>
          </a:p>
          <a:p>
            <a:pPr lvl="0" algn="l">
              <a:defRPr sz="1800">
                <a:solidFill>
                  <a:srgbClr val="000000"/>
                </a:solidFill>
              </a:defRPr>
            </a:pPr>
            <a:endParaRPr sz="3100">
              <a:solidFill>
                <a:srgbClr val="858585"/>
              </a:solidFill>
              <a:latin typeface="Iowan Old Style"/>
              <a:ea typeface="Iowan Old Style"/>
              <a:cs typeface="Iowan Old Style"/>
              <a:sym typeface="Iowan Old Style"/>
            </a:endParaRPr>
          </a:p>
          <a:p>
            <a:pPr lvl="0" algn="l">
              <a:defRPr sz="1800">
                <a:solidFill>
                  <a:srgbClr val="000000"/>
                </a:solidFill>
              </a:defRPr>
            </a:pPr>
            <a:r>
              <a:rPr i="1" sz="3100">
                <a:solidFill>
                  <a:srgbClr val="858585"/>
                </a:solidFill>
                <a:latin typeface="Iowan Old Style"/>
                <a:ea typeface="Iowan Old Style"/>
                <a:cs typeface="Iowan Old Style"/>
                <a:sym typeface="Iowan Old Style"/>
              </a:rPr>
              <a:t>“THE long corridor of the house runs north-south. I have adorned its walls with fine oils; a magnificent grandfather clock also stands here. Doors open to the south and on either hand.”</a:t>
            </a:r>
            <a:endParaRPr i="1" sz="3100">
              <a:solidFill>
                <a:srgbClr val="858585"/>
              </a:solidFill>
              <a:latin typeface="Iowan Old Style"/>
              <a:ea typeface="Iowan Old Style"/>
              <a:cs typeface="Iowan Old Style"/>
              <a:sym typeface="Iowan Old Style"/>
            </a:endParaRPr>
          </a:p>
          <a:p>
            <a:pPr lvl="0" algn="l">
              <a:defRPr sz="1800">
                <a:solidFill>
                  <a:srgbClr val="000000"/>
                </a:solidFill>
              </a:defRPr>
            </a:pPr>
            <a:endParaRPr sz="3100">
              <a:solidFill>
                <a:srgbClr val="858585"/>
              </a:solidFill>
              <a:latin typeface="Iowan Old Style"/>
              <a:ea typeface="Iowan Old Style"/>
              <a:cs typeface="Iowan Old Style"/>
              <a:sym typeface="Iowan Old Style"/>
            </a:endParaRPr>
          </a:p>
          <a:p>
            <a:pPr lvl="0" algn="l">
              <a:defRPr sz="1800">
                <a:solidFill>
                  <a:srgbClr val="000000"/>
                </a:solidFill>
              </a:defRPr>
            </a:pPr>
            <a:r>
              <a:rPr sz="3100">
                <a:solidFill>
                  <a:srgbClr val="858585"/>
                </a:solidFill>
                <a:latin typeface="Iowan Old Style"/>
                <a:ea typeface="Iowan Old Style"/>
                <a:cs typeface="Iowan Old Style"/>
                <a:sym typeface="Iowan Old Style"/>
              </a:rPr>
              <a:t>Oils are here. They are scenery with the description “</a:t>
            </a:r>
            <a:r>
              <a:rPr i="1" sz="3100">
                <a:solidFill>
                  <a:srgbClr val="858585"/>
                </a:solidFill>
                <a:latin typeface="Iowan Old Style"/>
                <a:ea typeface="Iowan Old Style"/>
                <a:cs typeface="Iowan Old Style"/>
                <a:sym typeface="Iowan Old Style"/>
              </a:rPr>
              <a:t>Mostly by lesser known painters, but I am nevertheless proud of my collection.”</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title"/>
          </p:nvPr>
        </p:nvSpPr>
        <p:spPr>
          <a:prstGeom prst="rect">
            <a:avLst/>
          </a:prstGeom>
        </p:spPr>
        <p:txBody>
          <a:bodyPr/>
          <a:lstStyle/>
          <a:p>
            <a:pPr lvl="0">
              <a:defRPr sz="1800">
                <a:solidFill>
                  <a:srgbClr val="000000"/>
                </a:solidFill>
              </a:defRPr>
            </a:pPr>
            <a:r>
              <a:rPr sz="8000">
                <a:solidFill>
                  <a:srgbClr val="45A7DE"/>
                </a:solidFill>
              </a:rPr>
              <a:t>Primitive types</a:t>
            </a:r>
          </a:p>
        </p:txBody>
      </p:sp>
      <p:sp>
        <p:nvSpPr>
          <p:cNvPr id="46" name="Shape 46"/>
          <p:cNvSpPr/>
          <p:nvPr/>
        </p:nvSpPr>
        <p:spPr>
          <a:xfrm>
            <a:off x="1827589" y="2695633"/>
            <a:ext cx="9349622" cy="5495175"/>
          </a:xfrm>
          <a:prstGeom prst="rect">
            <a:avLst/>
          </a:prstGeom>
          <a:ln w="12700">
            <a:miter lim="400000"/>
          </a:ln>
          <a:extLst>
            <a:ext uri="{C572A759-6A51-4108-AA02-DFA0A04FC94B}">
              <ma14:wrappingTextBoxFlag xmlns:ma14="http://schemas.microsoft.com/office/mac/drawingml/2011/main" val="1"/>
            </a:ext>
          </a:extLst>
        </p:spPr>
        <p:txBody>
          <a:bodyPr lIns="0" tIns="0" rIns="0" bIns="0" numCol="2" spcCol="467481" anchor="ctr"/>
          <a:lstStyle/>
          <a:p>
            <a:pPr lvl="0" algn="l">
              <a:lnSpc>
                <a:spcPct val="120000"/>
              </a:lnSpc>
              <a:defRPr sz="1800">
                <a:solidFill>
                  <a:srgbClr val="000000"/>
                </a:solidFill>
              </a:defRPr>
            </a:pPr>
            <a:r>
              <a:rPr sz="5500">
                <a:solidFill>
                  <a:srgbClr val="858585"/>
                </a:solidFill>
              </a:rPr>
              <a:t>🏠 room</a:t>
            </a:r>
            <a:endParaRPr sz="5500">
              <a:solidFill>
                <a:srgbClr val="858585"/>
              </a:solidFill>
            </a:endParaRPr>
          </a:p>
          <a:p>
            <a:pPr lvl="0" algn="l">
              <a:lnSpc>
                <a:spcPct val="120000"/>
              </a:lnSpc>
              <a:defRPr sz="1800">
                <a:solidFill>
                  <a:srgbClr val="000000"/>
                </a:solidFill>
              </a:defRPr>
            </a:pPr>
            <a:r>
              <a:rPr sz="5500">
                <a:solidFill>
                  <a:srgbClr val="858585"/>
                </a:solidFill>
              </a:rPr>
              <a:t>📷 thing</a:t>
            </a:r>
            <a:endParaRPr sz="5500">
              <a:solidFill>
                <a:srgbClr val="858585"/>
              </a:solidFill>
            </a:endParaRPr>
          </a:p>
          <a:p>
            <a:pPr lvl="0" algn="l">
              <a:lnSpc>
                <a:spcPct val="120000"/>
              </a:lnSpc>
              <a:defRPr sz="1800">
                <a:solidFill>
                  <a:srgbClr val="000000"/>
                </a:solidFill>
              </a:defRPr>
            </a:pPr>
            <a:r>
              <a:rPr sz="5500">
                <a:solidFill>
                  <a:srgbClr val="858585"/>
                </a:solidFill>
              </a:rPr>
              <a:t>🌀 direction </a:t>
            </a:r>
            <a:endParaRPr sz="5500">
              <a:solidFill>
                <a:srgbClr val="858585"/>
              </a:solidFill>
            </a:endParaRPr>
          </a:p>
          <a:p>
            <a:pPr lvl="0" algn="l">
              <a:lnSpc>
                <a:spcPct val="120000"/>
              </a:lnSpc>
              <a:defRPr sz="1800">
                <a:solidFill>
                  <a:srgbClr val="000000"/>
                </a:solidFill>
              </a:defRPr>
            </a:pPr>
            <a:r>
              <a:rPr sz="5500">
                <a:solidFill>
                  <a:srgbClr val="858585"/>
                </a:solidFill>
              </a:rPr>
              <a:t>🚪 door</a:t>
            </a:r>
            <a:endParaRPr sz="5500">
              <a:solidFill>
                <a:srgbClr val="858585"/>
              </a:solidFill>
            </a:endParaRPr>
          </a:p>
          <a:p>
            <a:pPr lvl="0" algn="l">
              <a:lnSpc>
                <a:spcPct val="120000"/>
              </a:lnSpc>
              <a:defRPr sz="1800">
                <a:solidFill>
                  <a:srgbClr val="000000"/>
                </a:solidFill>
              </a:defRPr>
            </a:pPr>
            <a:r>
              <a:rPr sz="5500">
                <a:solidFill>
                  <a:srgbClr val="858585"/>
                </a:solidFill>
              </a:rPr>
              <a:t>📦 container</a:t>
            </a:r>
            <a:endParaRPr sz="5500">
              <a:solidFill>
                <a:srgbClr val="858585"/>
              </a:solidFill>
            </a:endParaRPr>
          </a:p>
          <a:p>
            <a:pPr lvl="0" algn="l">
              <a:lnSpc>
                <a:spcPct val="120000"/>
              </a:lnSpc>
              <a:defRPr sz="1800">
                <a:solidFill>
                  <a:srgbClr val="000000"/>
                </a:solidFill>
              </a:defRPr>
            </a:pPr>
            <a:r>
              <a:rPr sz="5500">
                <a:solidFill>
                  <a:srgbClr val="858585"/>
                </a:solidFill>
              </a:rPr>
              <a:t>💺 supporter</a:t>
            </a:r>
            <a:endParaRPr sz="5500">
              <a:solidFill>
                <a:srgbClr val="858585"/>
              </a:solidFill>
            </a:endParaRPr>
          </a:p>
          <a:p>
            <a:pPr lvl="0" algn="l">
              <a:lnSpc>
                <a:spcPct val="120000"/>
              </a:lnSpc>
              <a:defRPr sz="1800">
                <a:solidFill>
                  <a:srgbClr val="000000"/>
                </a:solidFill>
              </a:defRPr>
            </a:pPr>
            <a:r>
              <a:rPr sz="5500">
                <a:solidFill>
                  <a:srgbClr val="858585"/>
                </a:solidFill>
              </a:rPr>
              <a:t>🌇 backdrop</a:t>
            </a:r>
            <a:endParaRPr sz="5500">
              <a:solidFill>
                <a:srgbClr val="858585"/>
              </a:solidFill>
            </a:endParaRPr>
          </a:p>
          <a:p>
            <a:pPr lvl="0" algn="l">
              <a:lnSpc>
                <a:spcPct val="120000"/>
              </a:lnSpc>
              <a:defRPr sz="1800">
                <a:solidFill>
                  <a:srgbClr val="000000"/>
                </a:solidFill>
              </a:defRPr>
            </a:pPr>
            <a:r>
              <a:rPr sz="5500">
                <a:solidFill>
                  <a:srgbClr val="858585"/>
                </a:solidFill>
              </a:rPr>
              <a:t>🙋‍ person</a:t>
            </a:r>
            <a:endParaRPr sz="5500">
              <a:solidFill>
                <a:srgbClr val="858585"/>
              </a:solidFill>
            </a:endParaRPr>
          </a:p>
          <a:p>
            <a:pPr lvl="0" algn="l">
              <a:lnSpc>
                <a:spcPct val="120000"/>
              </a:lnSpc>
              <a:defRPr sz="1800">
                <a:solidFill>
                  <a:srgbClr val="000000"/>
                </a:solidFill>
              </a:defRPr>
            </a:pPr>
            <a:r>
              <a:rPr sz="5500">
                <a:solidFill>
                  <a:srgbClr val="858585"/>
                </a:solidFill>
              </a:rPr>
              <a:t>⌚ device</a:t>
            </a:r>
            <a:endParaRPr sz="5500">
              <a:solidFill>
                <a:srgbClr val="858585"/>
              </a:solidFill>
            </a:endParaRPr>
          </a:p>
          <a:p>
            <a:pPr lvl="0" algn="l">
              <a:lnSpc>
                <a:spcPct val="120000"/>
              </a:lnSpc>
              <a:defRPr sz="1800">
                <a:solidFill>
                  <a:srgbClr val="000000"/>
                </a:solidFill>
              </a:defRPr>
            </a:pPr>
            <a:r>
              <a:rPr sz="5500">
                <a:solidFill>
                  <a:srgbClr val="858585"/>
                </a:solidFill>
              </a:rPr>
              <a:t>🌎 region</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lvl="0">
              <a:defRPr sz="1800">
                <a:solidFill>
                  <a:srgbClr val="000000"/>
                </a:solidFill>
              </a:defRPr>
            </a:pPr>
            <a:r>
              <a:rPr sz="8000">
                <a:solidFill>
                  <a:srgbClr val="45A7DE"/>
                </a:solidFill>
              </a:rPr>
              <a:t>Variables</a:t>
            </a:r>
          </a:p>
        </p:txBody>
      </p:sp>
      <p:sp>
        <p:nvSpPr>
          <p:cNvPr id="49" name="Shape 49"/>
          <p:cNvSpPr/>
          <p:nvPr>
            <p:ph type="body" idx="1"/>
          </p:nvPr>
        </p:nvSpPr>
        <p:spPr>
          <a:xfrm>
            <a:off x="1788160" y="2768600"/>
            <a:ext cx="10464801" cy="5715000"/>
          </a:xfrm>
          <a:prstGeom prst="rect">
            <a:avLst/>
          </a:prstGeom>
        </p:spPr>
        <p:txBody>
          <a:bodyPr/>
          <a:lstStyle/>
          <a:p>
            <a:pPr lvl="0" marL="420425" indent="-338129" defTabSz="473201">
              <a:spcBef>
                <a:spcPts val="3400"/>
              </a:spcBef>
              <a:buClr>
                <a:srgbClr val="5CBAEE"/>
              </a:buClr>
              <a:buSzPct val="100000"/>
              <a:buChar char="&gt;"/>
              <a:defRPr sz="1800">
                <a:solidFill>
                  <a:srgbClr val="000000"/>
                </a:solidFill>
              </a:defRPr>
            </a:pPr>
            <a:r>
              <a:rPr sz="3402">
                <a:solidFill>
                  <a:srgbClr val="858585"/>
                </a:solidFill>
              </a:rPr>
              <a:t>Age is a number that varies.</a:t>
            </a:r>
            <a:endParaRPr sz="3402">
              <a:solidFill>
                <a:srgbClr val="858585"/>
              </a:solidFill>
            </a:endParaRPr>
          </a:p>
          <a:p>
            <a:pPr lvl="0" marL="420425" indent="-338129" defTabSz="473201">
              <a:spcBef>
                <a:spcPts val="3400"/>
              </a:spcBef>
              <a:buClr>
                <a:srgbClr val="5CBAEE"/>
              </a:buClr>
              <a:buSzPct val="100000"/>
              <a:buChar char="&gt;"/>
              <a:defRPr sz="1800">
                <a:solidFill>
                  <a:srgbClr val="000000"/>
                </a:solidFill>
              </a:defRPr>
            </a:pPr>
            <a:r>
              <a:rPr sz="3402">
                <a:solidFill>
                  <a:srgbClr val="858585"/>
                </a:solidFill>
              </a:rPr>
              <a:t>Deadline is a time that varies.</a:t>
            </a:r>
            <a:endParaRPr sz="3402">
              <a:solidFill>
                <a:srgbClr val="858585"/>
              </a:solidFill>
            </a:endParaRPr>
          </a:p>
          <a:p>
            <a:pPr lvl="0" marL="420425" indent="-338129" defTabSz="473201">
              <a:spcBef>
                <a:spcPts val="3400"/>
              </a:spcBef>
              <a:buClr>
                <a:srgbClr val="5CBAEE"/>
              </a:buClr>
              <a:buSzPct val="100000"/>
              <a:buChar char="&gt;"/>
              <a:defRPr sz="1800">
                <a:solidFill>
                  <a:srgbClr val="000000"/>
                </a:solidFill>
              </a:defRPr>
            </a:pPr>
            <a:r>
              <a:rPr sz="3402">
                <a:solidFill>
                  <a:srgbClr val="858585"/>
                </a:solidFill>
              </a:rPr>
              <a:t>An excuse is some text that varies.</a:t>
            </a:r>
            <a:endParaRPr sz="3402">
              <a:solidFill>
                <a:srgbClr val="858585"/>
              </a:solidFill>
            </a:endParaRPr>
          </a:p>
          <a:p>
            <a:pPr lvl="0" marL="420425" indent="-338129" defTabSz="473201">
              <a:spcBef>
                <a:spcPts val="3400"/>
              </a:spcBef>
              <a:buClr>
                <a:srgbClr val="5CBAEE"/>
              </a:buClr>
              <a:buSzPct val="100000"/>
              <a:buChar char="&gt;"/>
              <a:defRPr sz="1800">
                <a:solidFill>
                  <a:srgbClr val="000000"/>
                </a:solidFill>
              </a:defRPr>
            </a:pPr>
            <a:r>
              <a:rPr sz="3402">
                <a:solidFill>
                  <a:srgbClr val="858585"/>
                </a:solidFill>
              </a:rPr>
              <a:t>My favorite toy is a thing that varies.</a:t>
            </a:r>
            <a:endParaRPr sz="3402">
              <a:solidFill>
                <a:srgbClr val="858585"/>
              </a:solidFill>
            </a:endParaRPr>
          </a:p>
          <a:p>
            <a:pPr lvl="0" marL="420425" indent="-338129" defTabSz="473201">
              <a:spcBef>
                <a:spcPts val="3400"/>
              </a:spcBef>
              <a:buClr>
                <a:srgbClr val="5CBAEE"/>
              </a:buClr>
              <a:buSzPct val="100000"/>
              <a:buChar char="&gt;"/>
              <a:defRPr sz="1800">
                <a:solidFill>
                  <a:srgbClr val="000000"/>
                </a:solidFill>
              </a:defRPr>
            </a:pPr>
            <a:r>
              <a:rPr sz="3402">
                <a:solidFill>
                  <a:srgbClr val="858585"/>
                </a:solidFill>
              </a:rPr>
              <a:t>Your current manager is a person that varies.</a:t>
            </a:r>
            <a:endParaRPr sz="3402">
              <a:solidFill>
                <a:srgbClr val="858585"/>
              </a:solidFill>
            </a:endParaRPr>
          </a:p>
          <a:p>
            <a:pPr lvl="0" marL="420425" indent="-338129" defTabSz="473201">
              <a:spcBef>
                <a:spcPts val="3400"/>
              </a:spcBef>
              <a:buClr>
                <a:srgbClr val="5CBAEE"/>
              </a:buClr>
              <a:buSzPct val="100000"/>
              <a:buChar char="&gt;"/>
              <a:defRPr sz="1800">
                <a:solidFill>
                  <a:srgbClr val="000000"/>
                </a:solidFill>
              </a:defRPr>
            </a:pPr>
            <a:r>
              <a:rPr sz="3402">
                <a:solidFill>
                  <a:srgbClr val="858585"/>
                </a:solidFill>
              </a:rPr>
              <a:t>Your office is a room that varies.</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title"/>
          </p:nvPr>
        </p:nvSpPr>
        <p:spPr>
          <a:prstGeom prst="rect">
            <a:avLst/>
          </a:prstGeom>
        </p:spPr>
        <p:txBody>
          <a:bodyPr/>
          <a:lstStyle/>
          <a:p>
            <a:pPr lvl="0">
              <a:defRPr sz="1800">
                <a:solidFill>
                  <a:srgbClr val="000000"/>
                </a:solidFill>
              </a:defRPr>
            </a:pPr>
            <a:r>
              <a:rPr sz="8000">
                <a:solidFill>
                  <a:srgbClr val="45A7DE"/>
                </a:solidFill>
              </a:rPr>
              <a:t>Type defaults</a:t>
            </a:r>
          </a:p>
        </p:txBody>
      </p:sp>
      <p:sp>
        <p:nvSpPr>
          <p:cNvPr id="52" name="Shape 52"/>
          <p:cNvSpPr/>
          <p:nvPr>
            <p:ph type="body" idx="1"/>
          </p:nvPr>
        </p:nvSpPr>
        <p:spPr>
          <a:xfrm>
            <a:off x="1950720" y="2768600"/>
            <a:ext cx="10464801" cy="5715000"/>
          </a:xfrm>
          <a:prstGeom prst="rect">
            <a:avLst/>
          </a:prstGeom>
        </p:spPr>
        <p:txBody>
          <a:bodyPr/>
          <a:lstStyle/>
          <a:p>
            <a:pPr lvl="0" marL="467139" indent="-375699" defTabSz="525779">
              <a:spcBef>
                <a:spcPts val="3700"/>
              </a:spcBef>
              <a:buClr>
                <a:srgbClr val="5CBAEE"/>
              </a:buClr>
              <a:buSzPct val="100000"/>
              <a:buChar char="&gt;"/>
              <a:defRPr sz="1800">
                <a:solidFill>
                  <a:srgbClr val="000000"/>
                </a:solidFill>
              </a:defRPr>
            </a:pPr>
            <a:r>
              <a:rPr sz="3780">
                <a:solidFill>
                  <a:srgbClr val="858585"/>
                </a:solidFill>
              </a:rPr>
              <a:t>Age is usually 29.</a:t>
            </a:r>
            <a:endParaRPr sz="3780">
              <a:solidFill>
                <a:srgbClr val="858585"/>
              </a:solidFill>
            </a:endParaRPr>
          </a:p>
          <a:p>
            <a:pPr lvl="0" marL="467139" indent="-375699" defTabSz="525779">
              <a:spcBef>
                <a:spcPts val="3700"/>
              </a:spcBef>
              <a:buClr>
                <a:srgbClr val="5CBAEE"/>
              </a:buClr>
              <a:buSzPct val="100000"/>
              <a:buChar char="&gt;"/>
              <a:defRPr sz="1800">
                <a:solidFill>
                  <a:srgbClr val="000000"/>
                </a:solidFill>
              </a:defRPr>
            </a:pPr>
            <a:r>
              <a:rPr sz="3780">
                <a:solidFill>
                  <a:srgbClr val="858585"/>
                </a:solidFill>
              </a:rPr>
              <a:t>Deadline is usually 4:30 pm.</a:t>
            </a:r>
            <a:endParaRPr sz="3780">
              <a:solidFill>
                <a:srgbClr val="858585"/>
              </a:solidFill>
            </a:endParaRPr>
          </a:p>
          <a:p>
            <a:pPr lvl="0" marL="467139" indent="-375699" defTabSz="525779">
              <a:spcBef>
                <a:spcPts val="3700"/>
              </a:spcBef>
              <a:buClr>
                <a:srgbClr val="5CBAEE"/>
              </a:buClr>
              <a:buSzPct val="100000"/>
              <a:buChar char="&gt;"/>
              <a:defRPr sz="1800">
                <a:solidFill>
                  <a:srgbClr val="000000"/>
                </a:solidFill>
              </a:defRPr>
            </a:pPr>
            <a:r>
              <a:rPr sz="3780">
                <a:solidFill>
                  <a:srgbClr val="858585"/>
                </a:solidFill>
              </a:rPr>
              <a:t>The excuse is usually </a:t>
            </a:r>
            <a:r>
              <a:rPr i="1" sz="3780">
                <a:solidFill>
                  <a:srgbClr val="858585"/>
                </a:solidFill>
              </a:rPr>
              <a:t>"I didn't know."</a:t>
            </a:r>
            <a:endParaRPr sz="3780">
              <a:solidFill>
                <a:srgbClr val="858585"/>
              </a:solidFill>
            </a:endParaRPr>
          </a:p>
          <a:p>
            <a:pPr lvl="0" marL="467139" indent="-375699" defTabSz="525779">
              <a:spcBef>
                <a:spcPts val="3700"/>
              </a:spcBef>
              <a:buClr>
                <a:srgbClr val="5CBAEE"/>
              </a:buClr>
              <a:buSzPct val="100000"/>
              <a:buChar char="&gt;"/>
              <a:defRPr sz="1800">
                <a:solidFill>
                  <a:srgbClr val="000000"/>
                </a:solidFill>
              </a:defRPr>
            </a:pPr>
            <a:r>
              <a:rPr sz="3780">
                <a:solidFill>
                  <a:srgbClr val="858585"/>
                </a:solidFill>
              </a:rPr>
              <a:t>My favorite toy is usually the Tesla.</a:t>
            </a:r>
            <a:endParaRPr sz="3780">
              <a:solidFill>
                <a:srgbClr val="858585"/>
              </a:solidFill>
            </a:endParaRPr>
          </a:p>
          <a:p>
            <a:pPr lvl="0" marL="467139" indent="-375699" defTabSz="525779">
              <a:spcBef>
                <a:spcPts val="3700"/>
              </a:spcBef>
              <a:buClr>
                <a:srgbClr val="5CBAEE"/>
              </a:buClr>
              <a:buSzPct val="100000"/>
              <a:buChar char="&gt;"/>
              <a:defRPr sz="1800">
                <a:solidFill>
                  <a:srgbClr val="000000"/>
                </a:solidFill>
              </a:defRPr>
            </a:pPr>
            <a:r>
              <a:rPr sz="3780">
                <a:solidFill>
                  <a:srgbClr val="858585"/>
                </a:solidFill>
              </a:rPr>
              <a:t>The light switch's boolean is usually true.</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title"/>
          </p:nvPr>
        </p:nvSpPr>
        <p:spPr>
          <a:prstGeom prst="rect">
            <a:avLst/>
          </a:prstGeom>
        </p:spPr>
        <p:txBody>
          <a:bodyPr/>
          <a:lstStyle/>
          <a:p>
            <a:pPr lvl="0">
              <a:defRPr sz="1800">
                <a:solidFill>
                  <a:srgbClr val="000000"/>
                </a:solidFill>
              </a:defRPr>
            </a:pPr>
            <a:r>
              <a:rPr sz="8000">
                <a:solidFill>
                  <a:srgbClr val="45A7DE"/>
                </a:solidFill>
              </a:rPr>
              <a:t>Kinds (traits)</a:t>
            </a:r>
          </a:p>
        </p:txBody>
      </p:sp>
      <p:sp>
        <p:nvSpPr>
          <p:cNvPr id="55" name="Shape 55"/>
          <p:cNvSpPr/>
          <p:nvPr/>
        </p:nvSpPr>
        <p:spPr>
          <a:xfrm>
            <a:off x="1155461" y="2878513"/>
            <a:ext cx="10693877" cy="2563538"/>
          </a:xfrm>
          <a:prstGeom prst="rect">
            <a:avLst/>
          </a:prstGeom>
          <a:ln w="12700">
            <a:miter lim="400000"/>
          </a:ln>
          <a:extLst>
            <a:ext uri="{C572A759-6A51-4108-AA02-DFA0A04FC94B}">
              <ma14:wrappingTextBoxFlag xmlns:ma14="http://schemas.microsoft.com/office/mac/drawingml/2011/main" val="1"/>
            </a:ext>
          </a:extLst>
        </p:spPr>
        <p:txBody>
          <a:bodyPr lIns="0" tIns="0" rIns="0" bIns="0" numCol="2" spcCol="534693" anchor="ctr"/>
          <a:lstStyle/>
          <a:p>
            <a:pPr lvl="0" algn="l">
              <a:lnSpc>
                <a:spcPct val="120000"/>
              </a:lnSpc>
              <a:defRPr sz="1800">
                <a:solidFill>
                  <a:srgbClr val="000000"/>
                </a:solidFill>
              </a:defRPr>
            </a:pPr>
            <a:r>
              <a:rPr sz="5500">
                <a:solidFill>
                  <a:srgbClr val="858585"/>
                </a:solidFill>
              </a:rPr>
              <a:t>📘 openable</a:t>
            </a:r>
            <a:endParaRPr sz="5500">
              <a:solidFill>
                <a:srgbClr val="858585"/>
              </a:solidFill>
            </a:endParaRPr>
          </a:p>
          <a:p>
            <a:pPr lvl="0" algn="l">
              <a:lnSpc>
                <a:spcPct val="120000"/>
              </a:lnSpc>
              <a:defRPr sz="1800">
                <a:solidFill>
                  <a:srgbClr val="000000"/>
                </a:solidFill>
              </a:defRPr>
            </a:pPr>
            <a:r>
              <a:rPr sz="5500">
                <a:solidFill>
                  <a:srgbClr val="858585"/>
                </a:solidFill>
              </a:rPr>
              <a:t>🔓 lockable</a:t>
            </a:r>
            <a:endParaRPr sz="5500">
              <a:solidFill>
                <a:srgbClr val="858585"/>
              </a:solidFill>
            </a:endParaRPr>
          </a:p>
          <a:p>
            <a:pPr lvl="0" algn="l">
              <a:lnSpc>
                <a:spcPct val="120000"/>
              </a:lnSpc>
              <a:defRPr sz="1800">
                <a:solidFill>
                  <a:srgbClr val="000000"/>
                </a:solidFill>
              </a:defRPr>
            </a:pPr>
            <a:r>
              <a:rPr sz="5500">
                <a:solidFill>
                  <a:srgbClr val="858585"/>
                </a:solidFill>
              </a:rPr>
              <a:t>👗 wearable </a:t>
            </a:r>
            <a:endParaRPr sz="5500">
              <a:solidFill>
                <a:srgbClr val="858585"/>
              </a:solidFill>
            </a:endParaRPr>
          </a:p>
          <a:p>
            <a:pPr lvl="0" algn="l">
              <a:lnSpc>
                <a:spcPct val="120000"/>
              </a:lnSpc>
              <a:defRPr sz="1800">
                <a:solidFill>
                  <a:srgbClr val="000000"/>
                </a:solidFill>
              </a:defRPr>
            </a:pPr>
            <a:r>
              <a:rPr sz="5500">
                <a:solidFill>
                  <a:srgbClr val="858585"/>
                </a:solidFill>
              </a:rPr>
              <a:t>🔦 switchable</a:t>
            </a:r>
            <a:endParaRPr sz="5500">
              <a:solidFill>
                <a:srgbClr val="858585"/>
              </a:solidFill>
            </a:endParaRPr>
          </a:p>
        </p:txBody>
      </p:sp>
      <p:sp>
        <p:nvSpPr>
          <p:cNvPr id="56" name="Shape 56"/>
          <p:cNvSpPr/>
          <p:nvPr/>
        </p:nvSpPr>
        <p:spPr>
          <a:xfrm>
            <a:off x="2230489" y="5910580"/>
            <a:ext cx="8543822" cy="2540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700">
                <a:latin typeface="Iowan Old Style"/>
                <a:ea typeface="Iowan Old Style"/>
                <a:cs typeface="Iowan Old Style"/>
                <a:sym typeface="Iowan Old Style"/>
              </a:defRPr>
            </a:lvl1pPr>
          </a:lstStyle>
          <a:p>
            <a:pPr lvl="0">
              <a:defRPr sz="1800">
                <a:solidFill>
                  <a:srgbClr val="000000"/>
                </a:solidFill>
              </a:defRPr>
            </a:pPr>
            <a:r>
              <a:rPr sz="4700">
                <a:solidFill>
                  <a:srgbClr val="858585"/>
                </a:solidFill>
              </a:rPr>
              <a:t>A briefcase is usually openable, lockable, open and unlocked. The briefcase contains a book.</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ph type="title"/>
          </p:nvPr>
        </p:nvSpPr>
        <p:spPr>
          <a:prstGeom prst="rect">
            <a:avLst/>
          </a:prstGeom>
        </p:spPr>
        <p:txBody>
          <a:bodyPr/>
          <a:lstStyle/>
          <a:p>
            <a:pPr lvl="0">
              <a:defRPr sz="1800">
                <a:solidFill>
                  <a:srgbClr val="000000"/>
                </a:solidFill>
              </a:defRPr>
            </a:pPr>
            <a:r>
              <a:rPr sz="8000">
                <a:solidFill>
                  <a:srgbClr val="45A7DE"/>
                </a:solidFill>
              </a:rPr>
              <a:t>Creating objects</a:t>
            </a:r>
          </a:p>
        </p:txBody>
      </p:sp>
      <p:sp>
        <p:nvSpPr>
          <p:cNvPr id="59" name="Shape 59"/>
          <p:cNvSpPr/>
          <p:nvPr/>
        </p:nvSpPr>
        <p:spPr>
          <a:xfrm>
            <a:off x="1706118" y="3157220"/>
            <a:ext cx="9592564" cy="4368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0" algn="l">
              <a:defRPr sz="1800">
                <a:solidFill>
                  <a:srgbClr val="000000"/>
                </a:solidFill>
              </a:defRPr>
            </a:pPr>
            <a:r>
              <a:rPr sz="3100">
                <a:solidFill>
                  <a:srgbClr val="858585"/>
                </a:solidFill>
                <a:latin typeface="Iowan Old Style"/>
                <a:ea typeface="Iowan Old Style"/>
                <a:cs typeface="Iowan Old Style"/>
                <a:sym typeface="Iowan Old Style"/>
              </a:rPr>
              <a:t>An electric light is a kind of device. Carry out switching on an electric light: now the noun is lit. Carry out switching off an electric light: now the noun is unlit.</a:t>
            </a:r>
            <a:endParaRPr sz="3100">
              <a:solidFill>
                <a:srgbClr val="858585"/>
              </a:solidFill>
              <a:latin typeface="Iowan Old Style"/>
              <a:ea typeface="Iowan Old Style"/>
              <a:cs typeface="Iowan Old Style"/>
              <a:sym typeface="Iowan Old Style"/>
            </a:endParaRPr>
          </a:p>
          <a:p>
            <a:pPr lvl="0" algn="l">
              <a:defRPr sz="1800">
                <a:solidFill>
                  <a:srgbClr val="000000"/>
                </a:solidFill>
              </a:defRPr>
            </a:pPr>
            <a:endParaRPr i="1" sz="3100">
              <a:solidFill>
                <a:srgbClr val="858585"/>
              </a:solidFill>
              <a:latin typeface="Iowan Old Style"/>
              <a:ea typeface="Iowan Old Style"/>
              <a:cs typeface="Iowan Old Style"/>
              <a:sym typeface="Iowan Old Style"/>
            </a:endParaRPr>
          </a:p>
          <a:p>
            <a:pPr lvl="0" algn="l">
              <a:defRPr sz="1800">
                <a:solidFill>
                  <a:srgbClr val="000000"/>
                </a:solidFill>
              </a:defRPr>
            </a:pPr>
            <a:r>
              <a:rPr sz="3100">
                <a:solidFill>
                  <a:srgbClr val="858585"/>
                </a:solidFill>
                <a:latin typeface="Iowan Old Style"/>
                <a:ea typeface="Iowan Old Style"/>
                <a:cs typeface="Iowan Old Style"/>
                <a:sym typeface="Iowan Old Style"/>
              </a:rPr>
              <a:t>A flashlight is an electric light. It has the the description “</a:t>
            </a:r>
            <a:r>
              <a:rPr i="1" sz="3100">
                <a:solidFill>
                  <a:srgbClr val="858585"/>
                </a:solidFill>
                <a:latin typeface="Iowan Old Style"/>
                <a:ea typeface="Iowan Old Style"/>
                <a:cs typeface="Iowan Old Style"/>
                <a:sym typeface="Iowan Old Style"/>
              </a:rPr>
              <a:t>A flashlight comprised of rubberized plastic.[if lit] It is currently shining brightly[end if].”</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GraphPaper">
  <a:themeElements>
    <a:clrScheme name="GraphPaper">
      <a:dk1>
        <a:srgbClr val="004385"/>
      </a:dk1>
      <a:lt1>
        <a:srgbClr val="858585"/>
      </a:lt1>
      <a:dk2>
        <a:srgbClr val="5A554C"/>
      </a:dk2>
      <a:lt2>
        <a:srgbClr val="D8D7D7"/>
      </a:lt2>
      <a:accent1>
        <a:srgbClr val="3E93D7"/>
      </a:accent1>
      <a:accent2>
        <a:srgbClr val="67AB3C"/>
      </a:accent2>
      <a:accent3>
        <a:srgbClr val="D5A530"/>
      </a:accent3>
      <a:accent4>
        <a:srgbClr val="E17B2E"/>
      </a:accent4>
      <a:accent5>
        <a:srgbClr val="CC487C"/>
      </a:accent5>
      <a:accent6>
        <a:srgbClr val="4D45AC"/>
      </a:accent6>
      <a:hlink>
        <a:srgbClr val="0000FF"/>
      </a:hlink>
      <a:folHlink>
        <a:srgbClr val="FF00FF"/>
      </a:folHlink>
    </a:clrScheme>
    <a:fontScheme name="GraphPaper">
      <a:majorFont>
        <a:latin typeface="PT Serif Caption"/>
        <a:ea typeface="PT Serif Caption"/>
        <a:cs typeface="PT Serif Caption"/>
      </a:majorFont>
      <a:minorFont>
        <a:latin typeface="PT Serif Caption"/>
        <a:ea typeface="PT Serif Caption"/>
        <a:cs typeface="PT Serif Caption"/>
      </a:minorFont>
    </a:fontScheme>
    <a:fmtScheme name="GraphPap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7EB">
            <a:alpha val="62000"/>
          </a:srgbClr>
        </a:solid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arker Felt"/>
            <a:ea typeface="Marker Felt"/>
            <a:cs typeface="Marker Felt"/>
            <a:sym typeface="Marker Fel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75B1D4"/>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4000" u="none" kumimoji="0" normalizeH="0">
            <a:ln>
              <a:noFill/>
            </a:ln>
            <a:solidFill>
              <a:srgbClr val="858585"/>
            </a:solidFill>
            <a:effectLst/>
            <a:uFillTx/>
            <a:latin typeface="+mn-lt"/>
            <a:ea typeface="+mn-ea"/>
            <a:cs typeface="+mn-cs"/>
            <a:sym typeface="PT Serif Captio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phPaper">
  <a:themeElements>
    <a:clrScheme name="GraphPaper">
      <a:dk1>
        <a:srgbClr val="000000"/>
      </a:dk1>
      <a:lt1>
        <a:srgbClr val="FFFFFF"/>
      </a:lt1>
      <a:dk2>
        <a:srgbClr val="5A554C"/>
      </a:dk2>
      <a:lt2>
        <a:srgbClr val="D8D7D7"/>
      </a:lt2>
      <a:accent1>
        <a:srgbClr val="3E93D7"/>
      </a:accent1>
      <a:accent2>
        <a:srgbClr val="67AB3C"/>
      </a:accent2>
      <a:accent3>
        <a:srgbClr val="D5A530"/>
      </a:accent3>
      <a:accent4>
        <a:srgbClr val="E17B2E"/>
      </a:accent4>
      <a:accent5>
        <a:srgbClr val="CC487C"/>
      </a:accent5>
      <a:accent6>
        <a:srgbClr val="4D45AC"/>
      </a:accent6>
      <a:hlink>
        <a:srgbClr val="0000FF"/>
      </a:hlink>
      <a:folHlink>
        <a:srgbClr val="FF00FF"/>
      </a:folHlink>
    </a:clrScheme>
    <a:fontScheme name="GraphPaper">
      <a:majorFont>
        <a:latin typeface="PT Serif Caption"/>
        <a:ea typeface="PT Serif Caption"/>
        <a:cs typeface="PT Serif Caption"/>
      </a:majorFont>
      <a:minorFont>
        <a:latin typeface="PT Serif Caption"/>
        <a:ea typeface="PT Serif Caption"/>
        <a:cs typeface="PT Serif Caption"/>
      </a:minorFont>
    </a:fontScheme>
    <a:fmtScheme name="GraphPape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7EB">
            <a:alpha val="62000"/>
          </a:srgbClr>
        </a:solid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arker Felt"/>
            <a:ea typeface="Marker Felt"/>
            <a:cs typeface="Marker Felt"/>
            <a:sym typeface="Marker Fel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75B1D4"/>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4000" u="none" kumimoji="0" normalizeH="0">
            <a:ln>
              <a:noFill/>
            </a:ln>
            <a:solidFill>
              <a:srgbClr val="858585"/>
            </a:solidFill>
            <a:effectLst/>
            <a:uFillTx/>
            <a:latin typeface="+mn-lt"/>
            <a:ea typeface="+mn-ea"/>
            <a:cs typeface="+mn-cs"/>
            <a:sym typeface="PT Serif Captio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